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560840" cy="172819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09 /02/2020 – 23/02/2020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53"/>
            <a:ext cx="8087427" cy="1683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536466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Дозвілля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Вихідні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Німеччині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32448" cy="5036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8884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1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Дортмунд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5544615" cy="42484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3491880" cy="46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Успішно склали сесі</a:t>
            </a: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268760"/>
            <a:ext cx="7848872" cy="5422438"/>
          </a:xfrm>
        </p:spPr>
      </p:pic>
    </p:spTree>
    <p:extLst>
      <p:ext uri="{BB962C8B-B14F-4D97-AF65-F5344CB8AC3E}">
        <p14:creationId xmlns:p14="http://schemas.microsoft.com/office/powerpoint/2010/main" val="231703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" y="332656"/>
            <a:ext cx="8187753" cy="6408712"/>
          </a:xfrm>
        </p:spPr>
      </p:pic>
    </p:spTree>
    <p:extLst>
      <p:ext uri="{BB962C8B-B14F-4D97-AF65-F5344CB8AC3E}">
        <p14:creationId xmlns:p14="http://schemas.microsoft.com/office/powerpoint/2010/main" val="30917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9" y="3393174"/>
            <a:ext cx="4750882" cy="94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" y="260648"/>
            <a:ext cx="894287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1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1" y="1501208"/>
            <a:ext cx="6166608" cy="46249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0" y="0"/>
            <a:ext cx="9344000" cy="7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3" y="260648"/>
            <a:ext cx="3489259" cy="21250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884"/>
            <a:ext cx="3504388" cy="4284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7457"/>
            <a:ext cx="4862314" cy="3241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6952"/>
            <a:ext cx="493432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Корпус університету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6864"/>
            <a:ext cx="7992888" cy="52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301006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Заняття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Moodle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36904" cy="5097430"/>
          </a:xfrm>
        </p:spPr>
      </p:pic>
    </p:spTree>
    <p:extLst>
      <p:ext uri="{BB962C8B-B14F-4D97-AF65-F5344CB8AC3E}">
        <p14:creationId xmlns:p14="http://schemas.microsoft.com/office/powerpoint/2010/main" val="12432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практичних заняттях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6" y="1912864"/>
            <a:ext cx="5184576" cy="44369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57807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04254"/>
            <a:ext cx="3491879" cy="23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English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272807" cy="5256584"/>
          </a:xfrm>
        </p:spPr>
      </p:pic>
    </p:spTree>
    <p:extLst>
      <p:ext uri="{BB962C8B-B14F-4D97-AF65-F5344CB8AC3E}">
        <p14:creationId xmlns:p14="http://schemas.microsoft.com/office/powerpoint/2010/main" val="12524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Харчування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6" y="2204864"/>
            <a:ext cx="4092288" cy="44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5148064" cy="44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83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Корпус університету</vt:lpstr>
      <vt:lpstr>Заняття в Moodle</vt:lpstr>
      <vt:lpstr>На практичних заняттях</vt:lpstr>
      <vt:lpstr>English</vt:lpstr>
      <vt:lpstr>Харчування</vt:lpstr>
      <vt:lpstr>Дозвілля. Вихідні у Німеччині</vt:lpstr>
      <vt:lpstr>Дортмунд</vt:lpstr>
      <vt:lpstr>Успішно склали сесію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Сокол</dc:creator>
  <cp:lastModifiedBy>Анна Сокол</cp:lastModifiedBy>
  <cp:revision>9</cp:revision>
  <dcterms:created xsi:type="dcterms:W3CDTF">2020-03-02T08:36:34Z</dcterms:created>
  <dcterms:modified xsi:type="dcterms:W3CDTF">2020-03-03T08:28:57Z</dcterms:modified>
</cp:coreProperties>
</file>