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1" r:id="rId1"/>
  </p:sldMasterIdLst>
  <p:sldIdLst>
    <p:sldId id="256" r:id="rId2"/>
    <p:sldId id="260" r:id="rId3"/>
    <p:sldId id="261" r:id="rId4"/>
    <p:sldId id="271" r:id="rId5"/>
    <p:sldId id="275" r:id="rId6"/>
    <p:sldId id="259" r:id="rId7"/>
    <p:sldId id="270" r:id="rId8"/>
    <p:sldId id="277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015" autoAdjust="0"/>
    <p:restoredTop sz="94343" autoAdjust="0"/>
  </p:normalViewPr>
  <p:slideViewPr>
    <p:cSldViewPr snapToGrid="0">
      <p:cViewPr varScale="1">
        <p:scale>
          <a:sx n="59" d="100"/>
          <a:sy n="59" d="100"/>
        </p:scale>
        <p:origin x="-90" y="-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83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uk-UA"/>
  <c:chart>
    <c:autoTitleDeleted val="1"/>
    <c:plotArea>
      <c:layout/>
      <c:pieChart>
        <c:varyColors val="1"/>
        <c:ser>
          <c:idx val="0"/>
          <c:order val="0"/>
          <c:tx>
            <c:strRef>
              <c:f>Лист1!$C$2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Лист1!$B$3:$B$6</c:f>
              <c:strCache>
                <c:ptCount val="2"/>
                <c:pt idx="0">
                  <c:v> ЛЕГКО</c:v>
                </c:pt>
                <c:pt idx="1">
                  <c:v> СКЛАДНО</c:v>
                </c:pt>
              </c:strCache>
            </c:strRef>
          </c:cat>
          <c:val>
            <c:numRef>
              <c:f>Лист1!$C$3:$C$6</c:f>
              <c:numCache>
                <c:formatCode>General</c:formatCode>
                <c:ptCount val="4"/>
                <c:pt idx="0">
                  <c:v>68</c:v>
                </c:pt>
                <c:pt idx="1">
                  <c:v>32</c:v>
                </c:pt>
              </c:numCache>
            </c:numRef>
          </c:val>
        </c:ser>
        <c:ser>
          <c:idx val="1"/>
          <c:order val="1"/>
          <c:tx>
            <c:strRef>
              <c:f>Лист1!$D$2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Лист1!$B$3:$B$6</c:f>
              <c:strCache>
                <c:ptCount val="2"/>
                <c:pt idx="0">
                  <c:v> ЛЕГКО</c:v>
                </c:pt>
                <c:pt idx="1">
                  <c:v> СКЛАДНО</c:v>
                </c:pt>
              </c:strCache>
            </c:strRef>
          </c:cat>
          <c:val>
            <c:numRef>
              <c:f>Лист1!$D$3:$D$6</c:f>
              <c:numCache>
                <c:formatCode>General</c:formatCode>
                <c:ptCount val="4"/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64062012045505246"/>
          <c:y val="5.0728479935263381E-2"/>
          <c:w val="0.3593798795449476"/>
          <c:h val="0.88517286550413532"/>
        </c:manualLayout>
      </c:layout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uk-UA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ВИСОКИЙ</c:v>
                </c:pt>
                <c:pt idx="1">
                  <c:v>СЕРЕДНІЙ</c:v>
                </c:pt>
                <c:pt idx="2">
                  <c:v>НИЗЬКИЙ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33</c:v>
                </c:pt>
                <c:pt idx="1">
                  <c:v>40</c:v>
                </c:pt>
                <c:pt idx="2">
                  <c:v>27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2"/>
        <c:txPr>
          <a:bodyPr/>
          <a:lstStyle/>
          <a:p>
            <a:pPr>
              <a:defRPr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59577122065371269"/>
          <c:y val="0.26077677371183761"/>
          <c:w val="0.39720295523051746"/>
          <c:h val="0.64233425008919176"/>
        </c:manualLayout>
      </c:layout>
    </c:legend>
    <c:plotVisOnly val="1"/>
  </c:chart>
  <c:txPr>
    <a:bodyPr/>
    <a:lstStyle/>
    <a:p>
      <a:pPr>
        <a:defRPr sz="1800"/>
      </a:pPr>
      <a:endParaRPr lang="uk-UA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0A70C8-1154-4CAB-9091-0847A16C8883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7256244-D50D-4130-8A17-B2332351C726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Практичне значення; 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A5CA44-E302-42CA-A04A-8035BFE8705C}" type="parTrans" cxnId="{47E9AD81-C056-4DCE-819B-5B6F3C39E186}">
      <dgm:prSet/>
      <dgm:spPr/>
      <dgm:t>
        <a:bodyPr/>
        <a:lstStyle/>
        <a:p>
          <a:endParaRPr lang="ru-RU"/>
        </a:p>
      </dgm:t>
    </dgm:pt>
    <dgm:pt modelId="{A44C6555-C4C2-4859-8F89-F971FDE3B5EA}" type="sibTrans" cxnId="{47E9AD81-C056-4DCE-819B-5B6F3C39E186}">
      <dgm:prSet/>
      <dgm:spPr/>
      <dgm:t>
        <a:bodyPr/>
        <a:lstStyle/>
        <a:p>
          <a:endParaRPr lang="ru-RU"/>
        </a:p>
      </dgm:t>
    </dgm:pt>
    <dgm:pt modelId="{BCA63CC3-F00D-4F62-94C3-A4F2C1A4F4AE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Пізнавальне значення;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45E24-E9DF-4412-B32E-0BEEA3D3CDEC}" type="parTrans" cxnId="{E28EE7EA-6F18-43A8-8821-19F56810A318}">
      <dgm:prSet/>
      <dgm:spPr/>
      <dgm:t>
        <a:bodyPr/>
        <a:lstStyle/>
        <a:p>
          <a:endParaRPr lang="ru-RU"/>
        </a:p>
      </dgm:t>
    </dgm:pt>
    <dgm:pt modelId="{847C7352-2B22-44B6-83CE-360CA18840E4}" type="sibTrans" cxnId="{E28EE7EA-6F18-43A8-8821-19F56810A318}">
      <dgm:prSet/>
      <dgm:spPr/>
      <dgm:t>
        <a:bodyPr/>
        <a:lstStyle/>
        <a:p>
          <a:endParaRPr lang="ru-RU"/>
        </a:p>
      </dgm:t>
    </dgm:pt>
    <dgm:pt modelId="{6F1C0959-D65A-4444-B146-3C52224E4FB8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Якість викладеного матеріалу. 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1405E7-D031-424E-AA51-DDAFD7B25BAA}" type="parTrans" cxnId="{520F8572-01DF-4E66-9583-734D72067550}">
      <dgm:prSet/>
      <dgm:spPr/>
      <dgm:t>
        <a:bodyPr/>
        <a:lstStyle/>
        <a:p>
          <a:endParaRPr lang="ru-RU"/>
        </a:p>
      </dgm:t>
    </dgm:pt>
    <dgm:pt modelId="{A85C00B3-98ED-4585-96E5-2F1CFCEF1ABD}" type="sibTrans" cxnId="{520F8572-01DF-4E66-9583-734D72067550}">
      <dgm:prSet/>
      <dgm:spPr/>
      <dgm:t>
        <a:bodyPr/>
        <a:lstStyle/>
        <a:p>
          <a:endParaRPr lang="ru-RU"/>
        </a:p>
      </dgm:t>
    </dgm:pt>
    <dgm:pt modelId="{E69D44F3-A7DE-4E9E-B3F4-41AFF384A1EB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Суспільне значення предмету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F94485-7664-478F-B066-3024BBBE81B0}" type="parTrans" cxnId="{5ECC4434-475A-4785-9ECA-77E0C50C00A0}">
      <dgm:prSet/>
      <dgm:spPr/>
      <dgm:t>
        <a:bodyPr/>
        <a:lstStyle/>
        <a:p>
          <a:endParaRPr lang="ru-RU"/>
        </a:p>
      </dgm:t>
    </dgm:pt>
    <dgm:pt modelId="{028FEB03-010A-43A6-BC18-79ED4EAD1E82}" type="sibTrans" cxnId="{5ECC4434-475A-4785-9ECA-77E0C50C00A0}">
      <dgm:prSet/>
      <dgm:spPr/>
      <dgm:t>
        <a:bodyPr/>
        <a:lstStyle/>
        <a:p>
          <a:endParaRPr lang="ru-RU"/>
        </a:p>
      </dgm:t>
    </dgm:pt>
    <dgm:pt modelId="{919F534B-541E-48E7-9FC3-3BCD49D6503E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Легкість оволодіння предметом; 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CC2F74-7A7F-4EE7-8F3F-C516B07890A3}" type="parTrans" cxnId="{337A4A1F-8E73-4D80-BB2D-85E2F4D32718}">
      <dgm:prSet/>
      <dgm:spPr/>
      <dgm:t>
        <a:bodyPr/>
        <a:lstStyle/>
        <a:p>
          <a:endParaRPr lang="ru-RU"/>
        </a:p>
      </dgm:t>
    </dgm:pt>
    <dgm:pt modelId="{D237AC27-F159-4CBF-B842-605489BE504D}" type="sibTrans" cxnId="{337A4A1F-8E73-4D80-BB2D-85E2F4D32718}">
      <dgm:prSet/>
      <dgm:spPr/>
      <dgm:t>
        <a:bodyPr/>
        <a:lstStyle/>
        <a:p>
          <a:endParaRPr lang="ru-RU"/>
        </a:p>
      </dgm:t>
    </dgm:pt>
    <dgm:pt modelId="{C0B46357-2F1E-4BB3-9F31-F6C197C45861}">
      <dgm:prSet phldrT="[Текст]" custT="1"/>
      <dgm:spPr/>
      <dgm:t>
        <a:bodyPr/>
        <a:lstStyle/>
        <a:p>
          <a:r>
            <a:rPr lang="uk-UA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Світоглядне значення предмету; 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6FD6FF-D796-4482-B499-4B966F917F66}" type="parTrans" cxnId="{BD3EE8F9-702E-4F8F-844E-845EF5181BFE}">
      <dgm:prSet/>
      <dgm:spPr/>
      <dgm:t>
        <a:bodyPr/>
        <a:lstStyle/>
        <a:p>
          <a:endParaRPr lang="ru-RU"/>
        </a:p>
      </dgm:t>
    </dgm:pt>
    <dgm:pt modelId="{D7B1496F-2042-4D2A-B69C-EB1AFE25C28F}" type="sibTrans" cxnId="{BD3EE8F9-702E-4F8F-844E-845EF5181BFE}">
      <dgm:prSet/>
      <dgm:spPr/>
      <dgm:t>
        <a:bodyPr/>
        <a:lstStyle/>
        <a:p>
          <a:endParaRPr lang="ru-RU"/>
        </a:p>
      </dgm:t>
    </dgm:pt>
    <dgm:pt modelId="{D764F787-01CC-4E74-A684-A70797F0D5FF}" type="pres">
      <dgm:prSet presAssocID="{B90A70C8-1154-4CAB-9091-0847A16C88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81B84C-8C66-4E64-807A-F4C5ED023E4E}" type="pres">
      <dgm:prSet presAssocID="{919F534B-541E-48E7-9FC3-3BCD49D6503E}" presName="boxAndChildren" presStyleCnt="0"/>
      <dgm:spPr/>
    </dgm:pt>
    <dgm:pt modelId="{8944BB90-2479-4EBB-8204-A3AFEE015B30}" type="pres">
      <dgm:prSet presAssocID="{919F534B-541E-48E7-9FC3-3BCD49D6503E}" presName="parentTextBox" presStyleLbl="node1" presStyleIdx="0" presStyleCnt="3"/>
      <dgm:spPr/>
      <dgm:t>
        <a:bodyPr/>
        <a:lstStyle/>
        <a:p>
          <a:endParaRPr lang="ru-RU"/>
        </a:p>
      </dgm:t>
    </dgm:pt>
    <dgm:pt modelId="{A7422B65-AC48-4D95-9EA2-16D38D0D6EBD}" type="pres">
      <dgm:prSet presAssocID="{919F534B-541E-48E7-9FC3-3BCD49D6503E}" presName="entireBox" presStyleLbl="node1" presStyleIdx="0" presStyleCnt="3"/>
      <dgm:spPr/>
      <dgm:t>
        <a:bodyPr/>
        <a:lstStyle/>
        <a:p>
          <a:endParaRPr lang="ru-RU"/>
        </a:p>
      </dgm:t>
    </dgm:pt>
    <dgm:pt modelId="{31F62FE5-0E58-41B6-A8C7-22C090F1BDD5}" type="pres">
      <dgm:prSet presAssocID="{919F534B-541E-48E7-9FC3-3BCD49D6503E}" presName="descendantBox" presStyleCnt="0"/>
      <dgm:spPr/>
    </dgm:pt>
    <dgm:pt modelId="{99DEBD50-29CF-48D2-A4C9-10FA221959FE}" type="pres">
      <dgm:prSet presAssocID="{C0B46357-2F1E-4BB3-9F31-F6C197C45861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6036F7-F3DD-4C49-BCC5-3771191FEF9F}" type="pres">
      <dgm:prSet presAssocID="{A85C00B3-98ED-4585-96E5-2F1CFCEF1ABD}" presName="sp" presStyleCnt="0"/>
      <dgm:spPr/>
    </dgm:pt>
    <dgm:pt modelId="{7CD72D7B-10D5-4AA0-BEE7-7FE45343570F}" type="pres">
      <dgm:prSet presAssocID="{6F1C0959-D65A-4444-B146-3C52224E4FB8}" presName="arrowAndChildren" presStyleCnt="0"/>
      <dgm:spPr/>
    </dgm:pt>
    <dgm:pt modelId="{7B784D5D-89E1-43F8-9371-A73BBCAA830C}" type="pres">
      <dgm:prSet presAssocID="{6F1C0959-D65A-4444-B146-3C52224E4FB8}" presName="parentTextArrow" presStyleLbl="node1" presStyleIdx="0" presStyleCnt="3"/>
      <dgm:spPr/>
      <dgm:t>
        <a:bodyPr/>
        <a:lstStyle/>
        <a:p>
          <a:endParaRPr lang="ru-RU"/>
        </a:p>
      </dgm:t>
    </dgm:pt>
    <dgm:pt modelId="{9C9C16EB-7DDC-4EAD-AA48-53CAF81580C9}" type="pres">
      <dgm:prSet presAssocID="{6F1C0959-D65A-4444-B146-3C52224E4FB8}" presName="arrow" presStyleLbl="node1" presStyleIdx="1" presStyleCnt="3"/>
      <dgm:spPr/>
      <dgm:t>
        <a:bodyPr/>
        <a:lstStyle/>
        <a:p>
          <a:endParaRPr lang="ru-RU"/>
        </a:p>
      </dgm:t>
    </dgm:pt>
    <dgm:pt modelId="{F4C277FD-44BB-45E9-876F-A2DFEF97DA4B}" type="pres">
      <dgm:prSet presAssocID="{6F1C0959-D65A-4444-B146-3C52224E4FB8}" presName="descendantArrow" presStyleCnt="0"/>
      <dgm:spPr/>
    </dgm:pt>
    <dgm:pt modelId="{9BF54F47-A670-4E0B-AF7A-1E89E9234594}" type="pres">
      <dgm:prSet presAssocID="{E69D44F3-A7DE-4E9E-B3F4-41AFF384A1EB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0DCB8-3596-44E3-8DC8-E7BFC2CDB99D}" type="pres">
      <dgm:prSet presAssocID="{A44C6555-C4C2-4859-8F89-F971FDE3B5EA}" presName="sp" presStyleCnt="0"/>
      <dgm:spPr/>
    </dgm:pt>
    <dgm:pt modelId="{68FA96E9-A050-4F2B-9A03-97485FF1A194}" type="pres">
      <dgm:prSet presAssocID="{37256244-D50D-4130-8A17-B2332351C726}" presName="arrowAndChildren" presStyleCnt="0"/>
      <dgm:spPr/>
    </dgm:pt>
    <dgm:pt modelId="{BFF0CE51-4C0B-478D-B25B-C04EFECF66F5}" type="pres">
      <dgm:prSet presAssocID="{37256244-D50D-4130-8A17-B2332351C726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DF2CC346-0F1A-49FC-9AA6-02418C2C7CAE}" type="pres">
      <dgm:prSet presAssocID="{37256244-D50D-4130-8A17-B2332351C726}" presName="arrow" presStyleLbl="node1" presStyleIdx="2" presStyleCnt="3"/>
      <dgm:spPr/>
      <dgm:t>
        <a:bodyPr/>
        <a:lstStyle/>
        <a:p>
          <a:endParaRPr lang="ru-RU"/>
        </a:p>
      </dgm:t>
    </dgm:pt>
    <dgm:pt modelId="{CFE5C9AE-6468-4072-AC51-66B20CBA9D29}" type="pres">
      <dgm:prSet presAssocID="{37256244-D50D-4130-8A17-B2332351C726}" presName="descendantArrow" presStyleCnt="0"/>
      <dgm:spPr/>
    </dgm:pt>
    <dgm:pt modelId="{E7A88A1D-F78E-468F-A994-2B3071E1A5D5}" type="pres">
      <dgm:prSet presAssocID="{BCA63CC3-F00D-4F62-94C3-A4F2C1A4F4AE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7CEE1A-334C-4985-A6B3-F6DDB81DE15F}" type="presOf" srcId="{E69D44F3-A7DE-4E9E-B3F4-41AFF384A1EB}" destId="{9BF54F47-A670-4E0B-AF7A-1E89E9234594}" srcOrd="0" destOrd="0" presId="urn:microsoft.com/office/officeart/2005/8/layout/process4"/>
    <dgm:cxn modelId="{2332262F-4D1B-43D6-B4C9-90ABE841EAE6}" type="presOf" srcId="{BCA63CC3-F00D-4F62-94C3-A4F2C1A4F4AE}" destId="{E7A88A1D-F78E-468F-A994-2B3071E1A5D5}" srcOrd="0" destOrd="0" presId="urn:microsoft.com/office/officeart/2005/8/layout/process4"/>
    <dgm:cxn modelId="{5ECC4434-475A-4785-9ECA-77E0C50C00A0}" srcId="{6F1C0959-D65A-4444-B146-3C52224E4FB8}" destId="{E69D44F3-A7DE-4E9E-B3F4-41AFF384A1EB}" srcOrd="0" destOrd="0" parTransId="{CFF94485-7664-478F-B066-3024BBBE81B0}" sibTransId="{028FEB03-010A-43A6-BC18-79ED4EAD1E82}"/>
    <dgm:cxn modelId="{337A4A1F-8E73-4D80-BB2D-85E2F4D32718}" srcId="{B90A70C8-1154-4CAB-9091-0847A16C8883}" destId="{919F534B-541E-48E7-9FC3-3BCD49D6503E}" srcOrd="2" destOrd="0" parTransId="{59CC2F74-7A7F-4EE7-8F3F-C516B07890A3}" sibTransId="{D237AC27-F159-4CBF-B842-605489BE504D}"/>
    <dgm:cxn modelId="{47E9AD81-C056-4DCE-819B-5B6F3C39E186}" srcId="{B90A70C8-1154-4CAB-9091-0847A16C8883}" destId="{37256244-D50D-4130-8A17-B2332351C726}" srcOrd="0" destOrd="0" parTransId="{6EA5CA44-E302-42CA-A04A-8035BFE8705C}" sibTransId="{A44C6555-C4C2-4859-8F89-F971FDE3B5EA}"/>
    <dgm:cxn modelId="{9A2F0899-AA76-4D69-9A04-BF4F9EB26CD8}" type="presOf" srcId="{919F534B-541E-48E7-9FC3-3BCD49D6503E}" destId="{A7422B65-AC48-4D95-9EA2-16D38D0D6EBD}" srcOrd="1" destOrd="0" presId="urn:microsoft.com/office/officeart/2005/8/layout/process4"/>
    <dgm:cxn modelId="{DB0994F3-8CD6-4B13-B42F-0CEB533DBC3D}" type="presOf" srcId="{919F534B-541E-48E7-9FC3-3BCD49D6503E}" destId="{8944BB90-2479-4EBB-8204-A3AFEE015B30}" srcOrd="0" destOrd="0" presId="urn:microsoft.com/office/officeart/2005/8/layout/process4"/>
    <dgm:cxn modelId="{D4851465-6DD4-4DFD-A6B9-2A7E11246035}" type="presOf" srcId="{6F1C0959-D65A-4444-B146-3C52224E4FB8}" destId="{7B784D5D-89E1-43F8-9371-A73BBCAA830C}" srcOrd="0" destOrd="0" presId="urn:microsoft.com/office/officeart/2005/8/layout/process4"/>
    <dgm:cxn modelId="{E28EE7EA-6F18-43A8-8821-19F56810A318}" srcId="{37256244-D50D-4130-8A17-B2332351C726}" destId="{BCA63CC3-F00D-4F62-94C3-A4F2C1A4F4AE}" srcOrd="0" destOrd="0" parTransId="{32645E24-E9DF-4412-B32E-0BEEA3D3CDEC}" sibTransId="{847C7352-2B22-44B6-83CE-360CA18840E4}"/>
    <dgm:cxn modelId="{EC290587-412E-4DA5-8E6B-EFF82E18D27B}" type="presOf" srcId="{B90A70C8-1154-4CAB-9091-0847A16C8883}" destId="{D764F787-01CC-4E74-A684-A70797F0D5FF}" srcOrd="0" destOrd="0" presId="urn:microsoft.com/office/officeart/2005/8/layout/process4"/>
    <dgm:cxn modelId="{BD3EE8F9-702E-4F8F-844E-845EF5181BFE}" srcId="{919F534B-541E-48E7-9FC3-3BCD49D6503E}" destId="{C0B46357-2F1E-4BB3-9F31-F6C197C45861}" srcOrd="0" destOrd="0" parTransId="{066FD6FF-D796-4482-B499-4B966F917F66}" sibTransId="{D7B1496F-2042-4D2A-B69C-EB1AFE25C28F}"/>
    <dgm:cxn modelId="{F9B5B830-CD38-46E3-8789-C6FBD8DE0A4E}" type="presOf" srcId="{37256244-D50D-4130-8A17-B2332351C726}" destId="{DF2CC346-0F1A-49FC-9AA6-02418C2C7CAE}" srcOrd="1" destOrd="0" presId="urn:microsoft.com/office/officeart/2005/8/layout/process4"/>
    <dgm:cxn modelId="{8DC7719D-9673-4774-A6CC-773E2DADA89D}" type="presOf" srcId="{37256244-D50D-4130-8A17-B2332351C726}" destId="{BFF0CE51-4C0B-478D-B25B-C04EFECF66F5}" srcOrd="0" destOrd="0" presId="urn:microsoft.com/office/officeart/2005/8/layout/process4"/>
    <dgm:cxn modelId="{520F8572-01DF-4E66-9583-734D72067550}" srcId="{B90A70C8-1154-4CAB-9091-0847A16C8883}" destId="{6F1C0959-D65A-4444-B146-3C52224E4FB8}" srcOrd="1" destOrd="0" parTransId="{3E1405E7-D031-424E-AA51-DDAFD7B25BAA}" sibTransId="{A85C00B3-98ED-4585-96E5-2F1CFCEF1ABD}"/>
    <dgm:cxn modelId="{130DBFD2-AB23-48D7-B649-31B789ACC4F6}" type="presOf" srcId="{6F1C0959-D65A-4444-B146-3C52224E4FB8}" destId="{9C9C16EB-7DDC-4EAD-AA48-53CAF81580C9}" srcOrd="1" destOrd="0" presId="urn:microsoft.com/office/officeart/2005/8/layout/process4"/>
    <dgm:cxn modelId="{9F63FCF0-5DFA-4794-83AF-5785A8A1B198}" type="presOf" srcId="{C0B46357-2F1E-4BB3-9F31-F6C197C45861}" destId="{99DEBD50-29CF-48D2-A4C9-10FA221959FE}" srcOrd="0" destOrd="0" presId="urn:microsoft.com/office/officeart/2005/8/layout/process4"/>
    <dgm:cxn modelId="{EBDF8F05-FD0D-45E8-9E30-0DB44060F043}" type="presParOf" srcId="{D764F787-01CC-4E74-A684-A70797F0D5FF}" destId="{8281B84C-8C66-4E64-807A-F4C5ED023E4E}" srcOrd="0" destOrd="0" presId="urn:microsoft.com/office/officeart/2005/8/layout/process4"/>
    <dgm:cxn modelId="{A2139A16-6392-4E45-A5F2-EFDCDF77374B}" type="presParOf" srcId="{8281B84C-8C66-4E64-807A-F4C5ED023E4E}" destId="{8944BB90-2479-4EBB-8204-A3AFEE015B30}" srcOrd="0" destOrd="0" presId="urn:microsoft.com/office/officeart/2005/8/layout/process4"/>
    <dgm:cxn modelId="{243C1EAC-4DEB-451E-A36C-83342AD31274}" type="presParOf" srcId="{8281B84C-8C66-4E64-807A-F4C5ED023E4E}" destId="{A7422B65-AC48-4D95-9EA2-16D38D0D6EBD}" srcOrd="1" destOrd="0" presId="urn:microsoft.com/office/officeart/2005/8/layout/process4"/>
    <dgm:cxn modelId="{F4A62D82-8FFD-4040-92D9-E10BE18A55C9}" type="presParOf" srcId="{8281B84C-8C66-4E64-807A-F4C5ED023E4E}" destId="{31F62FE5-0E58-41B6-A8C7-22C090F1BDD5}" srcOrd="2" destOrd="0" presId="urn:microsoft.com/office/officeart/2005/8/layout/process4"/>
    <dgm:cxn modelId="{F3C2268B-387A-44E9-8A88-DCA15664C072}" type="presParOf" srcId="{31F62FE5-0E58-41B6-A8C7-22C090F1BDD5}" destId="{99DEBD50-29CF-48D2-A4C9-10FA221959FE}" srcOrd="0" destOrd="0" presId="urn:microsoft.com/office/officeart/2005/8/layout/process4"/>
    <dgm:cxn modelId="{7D4A66A9-9448-465A-A7C3-E73E7C9EB988}" type="presParOf" srcId="{D764F787-01CC-4E74-A684-A70797F0D5FF}" destId="{BE6036F7-F3DD-4C49-BCC5-3771191FEF9F}" srcOrd="1" destOrd="0" presId="urn:microsoft.com/office/officeart/2005/8/layout/process4"/>
    <dgm:cxn modelId="{E1EE8445-E196-4AC5-8CEF-4F578BF86C1D}" type="presParOf" srcId="{D764F787-01CC-4E74-A684-A70797F0D5FF}" destId="{7CD72D7B-10D5-4AA0-BEE7-7FE45343570F}" srcOrd="2" destOrd="0" presId="urn:microsoft.com/office/officeart/2005/8/layout/process4"/>
    <dgm:cxn modelId="{44990846-7409-45C7-B598-07E3432C3BD9}" type="presParOf" srcId="{7CD72D7B-10D5-4AA0-BEE7-7FE45343570F}" destId="{7B784D5D-89E1-43F8-9371-A73BBCAA830C}" srcOrd="0" destOrd="0" presId="urn:microsoft.com/office/officeart/2005/8/layout/process4"/>
    <dgm:cxn modelId="{97E598C0-127E-4D51-A85A-5E5AB3B5928C}" type="presParOf" srcId="{7CD72D7B-10D5-4AA0-BEE7-7FE45343570F}" destId="{9C9C16EB-7DDC-4EAD-AA48-53CAF81580C9}" srcOrd="1" destOrd="0" presId="urn:microsoft.com/office/officeart/2005/8/layout/process4"/>
    <dgm:cxn modelId="{4BF33529-A9B8-4B23-A7ED-C090015BA1C6}" type="presParOf" srcId="{7CD72D7B-10D5-4AA0-BEE7-7FE45343570F}" destId="{F4C277FD-44BB-45E9-876F-A2DFEF97DA4B}" srcOrd="2" destOrd="0" presId="urn:microsoft.com/office/officeart/2005/8/layout/process4"/>
    <dgm:cxn modelId="{31B7A3E4-D46C-431E-8C47-0F3436FA6310}" type="presParOf" srcId="{F4C277FD-44BB-45E9-876F-A2DFEF97DA4B}" destId="{9BF54F47-A670-4E0B-AF7A-1E89E9234594}" srcOrd="0" destOrd="0" presId="urn:microsoft.com/office/officeart/2005/8/layout/process4"/>
    <dgm:cxn modelId="{ABC38642-E92A-46B5-BD79-4F212C24A11F}" type="presParOf" srcId="{D764F787-01CC-4E74-A684-A70797F0D5FF}" destId="{E830DCB8-3596-44E3-8DC8-E7BFC2CDB99D}" srcOrd="3" destOrd="0" presId="urn:microsoft.com/office/officeart/2005/8/layout/process4"/>
    <dgm:cxn modelId="{A3DB2BBA-7708-4ED6-B5BF-147DD2318ACE}" type="presParOf" srcId="{D764F787-01CC-4E74-A684-A70797F0D5FF}" destId="{68FA96E9-A050-4F2B-9A03-97485FF1A194}" srcOrd="4" destOrd="0" presId="urn:microsoft.com/office/officeart/2005/8/layout/process4"/>
    <dgm:cxn modelId="{A80860D6-876E-4CBD-BE65-AC851C42BDD6}" type="presParOf" srcId="{68FA96E9-A050-4F2B-9A03-97485FF1A194}" destId="{BFF0CE51-4C0B-478D-B25B-C04EFECF66F5}" srcOrd="0" destOrd="0" presId="urn:microsoft.com/office/officeart/2005/8/layout/process4"/>
    <dgm:cxn modelId="{AD894E4A-1171-4DBD-BF03-0A98F43FB129}" type="presParOf" srcId="{68FA96E9-A050-4F2B-9A03-97485FF1A194}" destId="{DF2CC346-0F1A-49FC-9AA6-02418C2C7CAE}" srcOrd="1" destOrd="0" presId="urn:microsoft.com/office/officeart/2005/8/layout/process4"/>
    <dgm:cxn modelId="{E0CD9E3B-4802-4694-96BD-5AE39CE07811}" type="presParOf" srcId="{68FA96E9-A050-4F2B-9A03-97485FF1A194}" destId="{CFE5C9AE-6468-4072-AC51-66B20CBA9D29}" srcOrd="2" destOrd="0" presId="urn:microsoft.com/office/officeart/2005/8/layout/process4"/>
    <dgm:cxn modelId="{A914E7FE-1E7D-46F4-AC1B-78993C7DD1BF}" type="presParOf" srcId="{CFE5C9AE-6468-4072-AC51-66B20CBA9D29}" destId="{E7A88A1D-F78E-468F-A994-2B3071E1A5D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029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551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145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73814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6764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884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421021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7510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307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7623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169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038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5286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3181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7532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14492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134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88266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3353384"/>
          </a:xfrm>
        </p:spPr>
        <p:txBody>
          <a:bodyPr/>
          <a:lstStyle/>
          <a:p>
            <a:pPr algn="ctr"/>
            <a:r>
              <a:rPr lang="uk-U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Характерологічні </a:t>
            </a:r>
            <a:r>
              <a:rPr lang="uk-U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 ВІКОВІ особливості </a:t>
            </a:r>
            <a:r>
              <a:rPr lang="uk-UA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endParaRPr lang="uk-UA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117305" y="5566610"/>
            <a:ext cx="3368842" cy="1291390"/>
          </a:xfrm>
        </p:spPr>
        <p:txBody>
          <a:bodyPr/>
          <a:lstStyle/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ПІДГОТУВАЛА </a:t>
            </a:r>
          </a:p>
          <a:p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НЕПРЕЛЬ ГАННА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449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5400" b="1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ШукаЮТЬ</a:t>
            </a:r>
            <a:r>
              <a:rPr lang="uk-UA" sz="5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54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відповіді на хвилюючі </a:t>
            </a:r>
            <a:r>
              <a:rPr lang="uk-UA" sz="54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питання:</a:t>
            </a:r>
            <a:endParaRPr lang="uk-UA" sz="5400" b="1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uk-UA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 робити далі? </a:t>
            </a:r>
            <a:endParaRPr lang="uk-U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Куди </a:t>
            </a:r>
            <a:r>
              <a:rPr lang="uk-UA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рухатись?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Яким я буду? </a:t>
            </a:r>
            <a:endParaRPr lang="uk-U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</a:t>
            </a:r>
            <a:r>
              <a:rPr lang="uk-UA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можу змінити?</a:t>
            </a:r>
            <a:endParaRPr lang="uk-UA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3038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40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Основні новоутворення </a:t>
            </a: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юнацького періоду розвитку особистості:</a:t>
            </a:r>
            <a:r>
              <a:rPr lang="uk-UA" sz="40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uk-UA" sz="4000" b="1" dirty="0">
                <a:solidFill>
                  <a:srgbClr val="FFFF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40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Вікриття</a:t>
            </a: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 “Я”, </a:t>
            </a:r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самосвідомості;</a:t>
            </a:r>
          </a:p>
          <a:p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 рефлексії;</a:t>
            </a:r>
          </a:p>
          <a:p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Поява життєвого плану;</a:t>
            </a:r>
          </a:p>
          <a:p>
            <a:r>
              <a:rPr lang="uk-UA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на побудову власного життя;</a:t>
            </a:r>
            <a:endParaRPr lang="uk-UA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659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Юність Період внутрішнього конфлікту :</a:t>
            </a:r>
            <a:endParaRPr lang="uk-UA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ПСИХІЧНА НЕВРІВНОВАЖЕНІСТЬ,</a:t>
            </a:r>
          </a:p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НЕСТІЙКА ПОВЕДІНКА,</a:t>
            </a:r>
          </a:p>
          <a:p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ДВА ПОЛЯРНІ СТАНИ:</a:t>
            </a:r>
          </a:p>
          <a:p>
            <a:pPr marL="457200" indent="-457200">
              <a:buAutoNum type="arabicPeriod"/>
            </a:pP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ЕГОЇСТИЧНІСТЬ, ЗАЦІКАВЛЕНІСТЬ ЛИШЕ СОБОЮ, ВВАЖАЮТЬ СЕБЕ ЦЕНТРОМ ВСЕСВІІТУ;</a:t>
            </a:r>
          </a:p>
          <a:p>
            <a:pPr marL="457200" indent="-457200">
              <a:buAutoNum type="arabicPeriod"/>
            </a:pP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ВИСОКИЙ РІВЕНЬ СХИЛЬНОСТІ ДО САМОПОЖЕРТВИ. </a:t>
            </a:r>
          </a:p>
        </p:txBody>
      </p:sp>
    </p:spTree>
    <p:extLst>
      <p:ext uri="{BB962C8B-B14F-4D97-AF65-F5344CB8AC3E}">
        <p14:creationId xmlns:p14="http://schemas.microsoft.com/office/powerpoint/2010/main" xmlns="" val="3390743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2012387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ЩОБ ПОВНІСТЮ СТАТИ ДОРОСЛИМ ЮНАК ПОВИНЕН СПРАВИТИСЯ З РОЗВЯЗАННЯМ ЗАДАЧ : </a:t>
            </a:r>
            <a:endParaRPr lang="uk-UA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1412" y="2486525"/>
            <a:ext cx="9905999" cy="3304675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ПОЄДНАТИ МРІЇ З РЕАЛЬНІСТЮ;</a:t>
            </a:r>
          </a:p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ЗНАЙТИ НАСТАВНИКА;</a:t>
            </a:r>
          </a:p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ПРОФЕСІЙНА РЕАЛІЗАЦІЯ ТА ФОРМУВАННЯ КАР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ЄРИ;</a:t>
            </a:r>
          </a:p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НАЛАГОДИТИ ІНТИМНІ СТОСУНКИ.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МОТИВИ ВИБОРУ ВИВЧЕННЯ навчальних </a:t>
            </a:r>
            <a:r>
              <a:rPr lang="uk-UA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uk-UA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студентів:</a:t>
            </a:r>
            <a: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91849913"/>
              </p:ext>
            </p:extLst>
          </p:nvPr>
        </p:nvGraphicFramePr>
        <p:xfrm>
          <a:off x="1141413" y="2249488"/>
          <a:ext cx="99060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16564216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етапи </a:t>
            </a:r>
            <a:r>
              <a:rPr lang="uk-UA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 студента </a:t>
            </a:r>
            <a:r>
              <a:rPr lang="uk-UA" sz="4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навчання: </a:t>
            </a:r>
            <a:endParaRPr lang="uk-UA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 </a:t>
            </a:r>
          </a:p>
          <a:p>
            <a:r>
              <a:rPr lang="uk-UA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ТА ОРГАНІЗАЦІЯ НАВЧАННЯ</a:t>
            </a:r>
          </a:p>
          <a:p>
            <a:r>
              <a:rPr lang="uk-UA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 СЕБЕ</a:t>
            </a:r>
          </a:p>
          <a:p>
            <a:r>
              <a:rPr lang="uk-UA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ЗНАЙОМСТВО З ГРУПОЮ</a:t>
            </a:r>
          </a:p>
          <a:p>
            <a:r>
              <a:rPr lang="uk-UA" sz="3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 З КУРАТОРОМ ТА ВИКЛАДАЧАМИ</a:t>
            </a:r>
          </a:p>
          <a:p>
            <a:endParaRPr lang="uk-UA" sz="32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218410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РЕЗУЛЬТАТИ ДІАГНОСТИКИ ВИЗНАЧЕННЯ “ГРУПИ РИЗИКУ” СТУДЕНТІВ 1 КУРСУ</a:t>
            </a:r>
            <a:endParaRPr lang="uk-UA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639137" cy="685800"/>
          </a:xfrm>
        </p:spPr>
        <p:txBody>
          <a:bodyPr/>
          <a:lstStyle/>
          <a:p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АДАПТИВНІСТЬ </a:t>
            </a:r>
            <a:endParaRPr lang="uk-UA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45178" y="2677635"/>
            <a:ext cx="3818021" cy="685800"/>
          </a:xfrm>
        </p:spPr>
        <p:txBody>
          <a:bodyPr/>
          <a:lstStyle/>
          <a:p>
            <a:pPr algn="just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САМОРЕГУЛЯЦІЯ</a:t>
            </a:r>
            <a:endParaRPr lang="uk-UA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16"/>
          </p:nvPr>
        </p:nvSpPr>
        <p:spPr>
          <a:xfrm>
            <a:off x="6461349" y="3363435"/>
            <a:ext cx="3195830" cy="243093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10" name="Диаграмма 9"/>
          <p:cNvGraphicFramePr/>
          <p:nvPr/>
        </p:nvGraphicFramePr>
        <p:xfrm>
          <a:off x="1074821" y="3400926"/>
          <a:ext cx="3898232" cy="28497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/>
          <p:cNvGraphicFramePr/>
          <p:nvPr/>
        </p:nvGraphicFramePr>
        <p:xfrm>
          <a:off x="6368716" y="3416969"/>
          <a:ext cx="4170947" cy="2881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uk-UA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КРИЗА ЮНОСТІ” </a:t>
            </a:r>
            <a:r>
              <a:rPr lang="uk-UA" sz="5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НЕОБХІДНА ДЛЯ ПОВНОГО  СТАНОВЛЕННЯ ОСОБИСТОСТІ</a:t>
            </a:r>
            <a:endParaRPr lang="uk-UA" sz="5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Контур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667</TotalTime>
  <Words>194</Words>
  <Application>Microsoft Office PowerPoint</Application>
  <PresentationFormat>Произвольный</PresentationFormat>
  <Paragraphs>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Контур</vt:lpstr>
      <vt:lpstr>Характерологічні ТА ВІКОВІ особливості студентІВ</vt:lpstr>
      <vt:lpstr>ШукаЮТЬ відповіді на хвилюючі питання:</vt:lpstr>
      <vt:lpstr>Основні новоутворення  юнацького періоду розвитку особистості: </vt:lpstr>
      <vt:lpstr>Юність Період внутрішнього конфлікту :</vt:lpstr>
      <vt:lpstr>ЩОБ ПОВНІСТЮ СТАТИ ДОРОСЛИМ ЮНАК ПОВИНЕН СПРАВИТИСЯ З РОЗВЯЗАННЯМ ЗАДАЧ : </vt:lpstr>
      <vt:lpstr> МОТИВИ ВИБОРУ ВИВЧЕННЯ навчальних предметіВ у студентів: </vt:lpstr>
      <vt:lpstr>Основні етапи адаптації студента до навчання: </vt:lpstr>
      <vt:lpstr>РЕЗУЛЬТАТИ ДІАГНОСТИКИ ВИЗНАЧЕННЯ “ГРУПИ РИЗИКУ” СТУДЕНТІВ 1 КУРСУ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Характерологічні особливості студентів 1 курсу навчання</dc:title>
  <dc:creator>Пользователь Windows</dc:creator>
  <cp:lastModifiedBy>Igor</cp:lastModifiedBy>
  <cp:revision>49</cp:revision>
  <dcterms:created xsi:type="dcterms:W3CDTF">2019-12-16T19:26:07Z</dcterms:created>
  <dcterms:modified xsi:type="dcterms:W3CDTF">2020-03-05T13:27:37Z</dcterms:modified>
</cp:coreProperties>
</file>