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diagrams/quickStyle10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59" r:id="rId4"/>
    <p:sldId id="256" r:id="rId5"/>
    <p:sldId id="257" r:id="rId6"/>
    <p:sldId id="272" r:id="rId7"/>
    <p:sldId id="261" r:id="rId8"/>
    <p:sldId id="262" r:id="rId9"/>
    <p:sldId id="270" r:id="rId10"/>
    <p:sldId id="266" r:id="rId11"/>
    <p:sldId id="264" r:id="rId12"/>
    <p:sldId id="269" r:id="rId13"/>
    <p:sldId id="267" r:id="rId14"/>
    <p:sldId id="263" r:id="rId15"/>
    <p:sldId id="268" r:id="rId16"/>
    <p:sldId id="271" r:id="rId17"/>
  </p:sldIdLst>
  <p:sldSz cx="9144000" cy="6858000" type="screen4x3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1E2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3D2AB4-266F-403C-A97C-4466EA1F65D2}" type="doc">
      <dgm:prSet loTypeId="urn:microsoft.com/office/officeart/2005/8/layout/funnel1" loCatId="process" qsTypeId="urn:microsoft.com/office/officeart/2005/8/quickstyle/simple1#10" qsCatId="simple" csTypeId="urn:microsoft.com/office/officeart/2005/8/colors/colorful4" csCatId="colorful" phldr="1"/>
      <dgm:spPr/>
      <dgm:t>
        <a:bodyPr/>
        <a:lstStyle/>
        <a:p>
          <a:endParaRPr lang="uk-UA"/>
        </a:p>
      </dgm:t>
    </dgm:pt>
    <dgm:pt modelId="{57CF8E9B-D99B-4EF6-81A8-B519EAA61ED5}">
      <dgm:prSet phldrT="[Текст]" custT="1"/>
      <dgm:spPr/>
      <dgm:t>
        <a:bodyPr/>
        <a:lstStyle/>
        <a:p>
          <a:r>
            <a:rPr lang="uk-UA" sz="8800" b="1" dirty="0" smtClean="0">
              <a:latin typeface="Times New Roman" pitchFamily="18" charset="0"/>
              <a:cs typeface="Times New Roman" pitchFamily="18" charset="0"/>
            </a:rPr>
            <a:t>п</a:t>
          </a:r>
          <a:endParaRPr lang="uk-UA" sz="8800" b="1" dirty="0">
            <a:latin typeface="Times New Roman" pitchFamily="18" charset="0"/>
            <a:cs typeface="Times New Roman" pitchFamily="18" charset="0"/>
          </a:endParaRPr>
        </a:p>
      </dgm:t>
    </dgm:pt>
    <dgm:pt modelId="{6E76C9D9-FCE4-488B-9DE1-136466490406}" type="parTrans" cxnId="{86FF7C6A-9914-4731-851A-315E17B1209F}">
      <dgm:prSet/>
      <dgm:spPr/>
      <dgm:t>
        <a:bodyPr/>
        <a:lstStyle/>
        <a:p>
          <a:endParaRPr lang="uk-UA"/>
        </a:p>
      </dgm:t>
    </dgm:pt>
    <dgm:pt modelId="{EC0301B5-FBD6-4F76-A94C-830A6DE74538}" type="sibTrans" cxnId="{86FF7C6A-9914-4731-851A-315E17B1209F}">
      <dgm:prSet/>
      <dgm:spPr/>
      <dgm:t>
        <a:bodyPr/>
        <a:lstStyle/>
        <a:p>
          <a:endParaRPr lang="uk-UA"/>
        </a:p>
      </dgm:t>
    </dgm:pt>
    <dgm:pt modelId="{5D9E331D-E144-490C-B9B5-9E5755F0FA73}">
      <dgm:prSet phldrT="[Текст]" custT="1"/>
      <dgm:spPr/>
      <dgm:t>
        <a:bodyPr/>
        <a:lstStyle/>
        <a:p>
          <a:r>
            <a:rPr lang="uk-UA" sz="8000" b="1" dirty="0" smtClean="0">
              <a:latin typeface="Times New Roman" pitchFamily="18" charset="0"/>
              <a:cs typeface="Times New Roman" pitchFamily="18" charset="0"/>
            </a:rPr>
            <a:t>ж</a:t>
          </a:r>
          <a:endParaRPr lang="uk-UA" sz="8000" b="1" dirty="0">
            <a:latin typeface="Times New Roman" pitchFamily="18" charset="0"/>
            <a:cs typeface="Times New Roman" pitchFamily="18" charset="0"/>
          </a:endParaRPr>
        </a:p>
      </dgm:t>
    </dgm:pt>
    <dgm:pt modelId="{CE414B13-A637-41D5-A62A-8E759BA1E5B6}" type="parTrans" cxnId="{863F869C-18CF-409F-8559-358B97590F73}">
      <dgm:prSet/>
      <dgm:spPr/>
      <dgm:t>
        <a:bodyPr/>
        <a:lstStyle/>
        <a:p>
          <a:endParaRPr lang="uk-UA"/>
        </a:p>
      </dgm:t>
    </dgm:pt>
    <dgm:pt modelId="{95A9F3AE-36A0-4400-93E2-98EBC46E1AEC}" type="sibTrans" cxnId="{863F869C-18CF-409F-8559-358B97590F73}">
      <dgm:prSet/>
      <dgm:spPr/>
      <dgm:t>
        <a:bodyPr/>
        <a:lstStyle/>
        <a:p>
          <a:endParaRPr lang="uk-UA"/>
        </a:p>
      </dgm:t>
    </dgm:pt>
    <dgm:pt modelId="{4175269E-47CA-4AF9-8CE8-79B3FF1F1507}">
      <dgm:prSet phldrT="[Текст]" custT="1"/>
      <dgm:spPr/>
      <dgm:t>
        <a:bodyPr/>
        <a:lstStyle/>
        <a:p>
          <a:r>
            <a:rPr lang="uk-UA" sz="44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БУЛІНГ</a:t>
          </a:r>
        </a:p>
        <a:p>
          <a:r>
            <a:rPr lang="uk-UA" sz="32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(ЦЬКУВАННЯ)</a:t>
          </a:r>
          <a:r>
            <a:rPr lang="uk-UA" sz="54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uk-UA" sz="5400" b="1" dirty="0">
            <a:solidFill>
              <a:schemeClr val="accent6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39DCF8A6-0FA9-4104-B388-C7FF7BCE3607}" type="parTrans" cxnId="{A13D6F02-B69D-4681-A5E0-5002684CA3A7}">
      <dgm:prSet/>
      <dgm:spPr/>
      <dgm:t>
        <a:bodyPr/>
        <a:lstStyle/>
        <a:p>
          <a:endParaRPr lang="uk-UA"/>
        </a:p>
      </dgm:t>
    </dgm:pt>
    <dgm:pt modelId="{923217E2-7208-4D1D-A21F-F4048980BF64}" type="sibTrans" cxnId="{A13D6F02-B69D-4681-A5E0-5002684CA3A7}">
      <dgm:prSet/>
      <dgm:spPr/>
      <dgm:t>
        <a:bodyPr/>
        <a:lstStyle/>
        <a:p>
          <a:endParaRPr lang="uk-UA"/>
        </a:p>
      </dgm:t>
    </dgm:pt>
    <dgm:pt modelId="{EC69FC47-AAAF-4A81-9B46-DB7BFE4F5A58}">
      <dgm:prSet phldrT="[Текст]" custT="1"/>
      <dgm:spPr/>
      <dgm:t>
        <a:bodyPr/>
        <a:lstStyle/>
        <a:p>
          <a:r>
            <a:rPr lang="uk-UA" sz="6600" b="1" i="1" dirty="0" smtClean="0">
              <a:latin typeface="Times New Roman" pitchFamily="18" charset="0"/>
              <a:cs typeface="Times New Roman" pitchFamily="18" charset="0"/>
            </a:rPr>
            <a:t>Б</a:t>
          </a:r>
          <a:endParaRPr lang="uk-UA" sz="6600" b="1" i="1" dirty="0">
            <a:latin typeface="Times New Roman" pitchFamily="18" charset="0"/>
            <a:cs typeface="Times New Roman" pitchFamily="18" charset="0"/>
          </a:endParaRPr>
        </a:p>
      </dgm:t>
    </dgm:pt>
    <dgm:pt modelId="{65D55A22-254D-401D-B6B8-D53AD4C2244B}" type="sibTrans" cxnId="{112D7909-68AD-4BAF-8B2F-EC32A47983FD}">
      <dgm:prSet/>
      <dgm:spPr/>
      <dgm:t>
        <a:bodyPr/>
        <a:lstStyle/>
        <a:p>
          <a:endParaRPr lang="uk-UA"/>
        </a:p>
      </dgm:t>
    </dgm:pt>
    <dgm:pt modelId="{7ACFAEEB-E4E9-418E-9BD5-C0D644A0F0FB}" type="parTrans" cxnId="{112D7909-68AD-4BAF-8B2F-EC32A47983FD}">
      <dgm:prSet/>
      <dgm:spPr/>
      <dgm:t>
        <a:bodyPr/>
        <a:lstStyle/>
        <a:p>
          <a:endParaRPr lang="uk-UA"/>
        </a:p>
      </dgm:t>
    </dgm:pt>
    <dgm:pt modelId="{863DE1C9-9CD7-44D0-BB1B-A5E900998FE3}" type="pres">
      <dgm:prSet presAssocID="{333D2AB4-266F-403C-A97C-4466EA1F65D2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E9CD069-F3DC-4B72-A86C-89892AE1074D}" type="pres">
      <dgm:prSet presAssocID="{333D2AB4-266F-403C-A97C-4466EA1F65D2}" presName="ellipse" presStyleLbl="trBgShp" presStyleIdx="0" presStyleCnt="1"/>
      <dgm:spPr/>
    </dgm:pt>
    <dgm:pt modelId="{CED1CBB8-932D-4C9F-A210-441BBFB54328}" type="pres">
      <dgm:prSet presAssocID="{333D2AB4-266F-403C-A97C-4466EA1F65D2}" presName="arrow1" presStyleLbl="fgShp" presStyleIdx="0" presStyleCnt="1"/>
      <dgm:spPr/>
    </dgm:pt>
    <dgm:pt modelId="{8BF204E6-2208-4393-8C44-25383053B0C9}" type="pres">
      <dgm:prSet presAssocID="{333D2AB4-266F-403C-A97C-4466EA1F65D2}" presName="rectangle" presStyleLbl="revTx" presStyleIdx="0" presStyleCnt="1" custLinFactNeighborX="2410" custLinFactNeighborY="403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751D77-5867-40EA-A16B-C9C7760FEA12}" type="pres">
      <dgm:prSet presAssocID="{EC69FC47-AAAF-4A81-9B46-DB7BFE4F5A58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A4F40C-DEED-4729-9A0E-29928D6C2817}" type="pres">
      <dgm:prSet presAssocID="{5D9E331D-E144-490C-B9B5-9E5755F0FA73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86FE0A3-0549-4BE0-9BCE-71399001A30B}" type="pres">
      <dgm:prSet presAssocID="{4175269E-47CA-4AF9-8CE8-79B3FF1F1507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94535F-842A-430C-93CC-9150D8B0E5BA}" type="pres">
      <dgm:prSet presAssocID="{333D2AB4-266F-403C-A97C-4466EA1F65D2}" presName="funnel" presStyleLbl="trAlignAcc1" presStyleIdx="0" presStyleCnt="1" custScaleX="155944" custScaleY="115953" custLinFactNeighborX="-389" custLinFactNeighborY="-893"/>
      <dgm:spPr/>
    </dgm:pt>
  </dgm:ptLst>
  <dgm:cxnLst>
    <dgm:cxn modelId="{40E48284-40E2-46E0-99C3-602D3CCC7244}" type="presOf" srcId="{4175269E-47CA-4AF9-8CE8-79B3FF1F1507}" destId="{8BF204E6-2208-4393-8C44-25383053B0C9}" srcOrd="0" destOrd="0" presId="urn:microsoft.com/office/officeart/2005/8/layout/funnel1"/>
    <dgm:cxn modelId="{CFADBDC8-80D5-4077-AA96-B8584CBA7721}" type="presOf" srcId="{EC69FC47-AAAF-4A81-9B46-DB7BFE4F5A58}" destId="{31A4F40C-DEED-4729-9A0E-29928D6C2817}" srcOrd="0" destOrd="0" presId="urn:microsoft.com/office/officeart/2005/8/layout/funnel1"/>
    <dgm:cxn modelId="{863F869C-18CF-409F-8559-358B97590F73}" srcId="{333D2AB4-266F-403C-A97C-4466EA1F65D2}" destId="{5D9E331D-E144-490C-B9B5-9E5755F0FA73}" srcOrd="2" destOrd="0" parTransId="{CE414B13-A637-41D5-A62A-8E759BA1E5B6}" sibTransId="{95A9F3AE-36A0-4400-93E2-98EBC46E1AEC}"/>
    <dgm:cxn modelId="{A13D6F02-B69D-4681-A5E0-5002684CA3A7}" srcId="{333D2AB4-266F-403C-A97C-4466EA1F65D2}" destId="{4175269E-47CA-4AF9-8CE8-79B3FF1F1507}" srcOrd="3" destOrd="0" parTransId="{39DCF8A6-0FA9-4104-B388-C7FF7BCE3607}" sibTransId="{923217E2-7208-4D1D-A21F-F4048980BF64}"/>
    <dgm:cxn modelId="{4253D9D8-F3DC-4454-89D3-CAF4FE12F73E}" type="presOf" srcId="{333D2AB4-266F-403C-A97C-4466EA1F65D2}" destId="{863DE1C9-9CD7-44D0-BB1B-A5E900998FE3}" srcOrd="0" destOrd="0" presId="urn:microsoft.com/office/officeart/2005/8/layout/funnel1"/>
    <dgm:cxn modelId="{112D7909-68AD-4BAF-8B2F-EC32A47983FD}" srcId="{333D2AB4-266F-403C-A97C-4466EA1F65D2}" destId="{EC69FC47-AAAF-4A81-9B46-DB7BFE4F5A58}" srcOrd="1" destOrd="0" parTransId="{7ACFAEEB-E4E9-418E-9BD5-C0D644A0F0FB}" sibTransId="{65D55A22-254D-401D-B6B8-D53AD4C2244B}"/>
    <dgm:cxn modelId="{4705E5F4-8E14-4375-B90A-9AA2009729EF}" type="presOf" srcId="{57CF8E9B-D99B-4EF6-81A8-B519EAA61ED5}" destId="{786FE0A3-0549-4BE0-9BCE-71399001A30B}" srcOrd="0" destOrd="0" presId="urn:microsoft.com/office/officeart/2005/8/layout/funnel1"/>
    <dgm:cxn modelId="{86FF7C6A-9914-4731-851A-315E17B1209F}" srcId="{333D2AB4-266F-403C-A97C-4466EA1F65D2}" destId="{57CF8E9B-D99B-4EF6-81A8-B519EAA61ED5}" srcOrd="0" destOrd="0" parTransId="{6E76C9D9-FCE4-488B-9DE1-136466490406}" sibTransId="{EC0301B5-FBD6-4F76-A94C-830A6DE74538}"/>
    <dgm:cxn modelId="{56F4350E-5BA4-4454-BD51-8C156C8B5CD0}" type="presOf" srcId="{5D9E331D-E144-490C-B9B5-9E5755F0FA73}" destId="{B4751D77-5867-40EA-A16B-C9C7760FEA12}" srcOrd="0" destOrd="0" presId="urn:microsoft.com/office/officeart/2005/8/layout/funnel1"/>
    <dgm:cxn modelId="{139B2B32-949F-4B93-9186-621DA76E008A}" type="presParOf" srcId="{863DE1C9-9CD7-44D0-BB1B-A5E900998FE3}" destId="{1E9CD069-F3DC-4B72-A86C-89892AE1074D}" srcOrd="0" destOrd="0" presId="urn:microsoft.com/office/officeart/2005/8/layout/funnel1"/>
    <dgm:cxn modelId="{D3E467F8-C76F-40EB-9A2E-3C406CF31E84}" type="presParOf" srcId="{863DE1C9-9CD7-44D0-BB1B-A5E900998FE3}" destId="{CED1CBB8-932D-4C9F-A210-441BBFB54328}" srcOrd="1" destOrd="0" presId="urn:microsoft.com/office/officeart/2005/8/layout/funnel1"/>
    <dgm:cxn modelId="{BA18475C-6401-40A3-9581-A9D1C30EF33B}" type="presParOf" srcId="{863DE1C9-9CD7-44D0-BB1B-A5E900998FE3}" destId="{8BF204E6-2208-4393-8C44-25383053B0C9}" srcOrd="2" destOrd="0" presId="urn:microsoft.com/office/officeart/2005/8/layout/funnel1"/>
    <dgm:cxn modelId="{759F3CB2-14CA-4A2C-8D7C-E609181407DB}" type="presParOf" srcId="{863DE1C9-9CD7-44D0-BB1B-A5E900998FE3}" destId="{B4751D77-5867-40EA-A16B-C9C7760FEA12}" srcOrd="3" destOrd="0" presId="urn:microsoft.com/office/officeart/2005/8/layout/funnel1"/>
    <dgm:cxn modelId="{D6A44D9C-AB85-4C8D-8D11-076B14985432}" type="presParOf" srcId="{863DE1C9-9CD7-44D0-BB1B-A5E900998FE3}" destId="{31A4F40C-DEED-4729-9A0E-29928D6C2817}" srcOrd="4" destOrd="0" presId="urn:microsoft.com/office/officeart/2005/8/layout/funnel1"/>
    <dgm:cxn modelId="{0F43A596-5DFE-43FC-A8C8-F2F0B09EF2BE}" type="presParOf" srcId="{863DE1C9-9CD7-44D0-BB1B-A5E900998FE3}" destId="{786FE0A3-0549-4BE0-9BCE-71399001A30B}" srcOrd="5" destOrd="0" presId="urn:microsoft.com/office/officeart/2005/8/layout/funnel1"/>
    <dgm:cxn modelId="{76BB7361-7E48-499D-A969-28ACCB03FD71}" type="presParOf" srcId="{863DE1C9-9CD7-44D0-BB1B-A5E900998FE3}" destId="{1A94535F-842A-430C-93CC-9150D8B0E5BA}" srcOrd="6" destOrd="0" presId="urn:microsoft.com/office/officeart/2005/8/layout/funnel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3C39654-8922-40CA-80A5-F02FB3B68B84}" type="doc">
      <dgm:prSet loTypeId="urn:microsoft.com/office/officeart/2005/8/layout/vList2" loCatId="list" qsTypeId="urn:microsoft.com/office/officeart/2005/8/quickstyle/simple1#17" qsCatId="simple" csTypeId="urn:microsoft.com/office/officeart/2005/8/colors/colorful4" csCatId="colorful" phldr="1"/>
      <dgm:spPr/>
      <dgm:t>
        <a:bodyPr/>
        <a:lstStyle/>
        <a:p>
          <a:endParaRPr lang="uk-UA"/>
        </a:p>
      </dgm:t>
    </dgm:pt>
    <dgm:pt modelId="{6A62F7E0-857E-447E-9A04-571BA8D9D4B1}">
      <dgm:prSet phldrT="[Текст]" custT="1"/>
      <dgm:spPr/>
      <dgm:t>
        <a:bodyPr/>
        <a:lstStyle/>
        <a:p>
          <a:r>
            <a:rPr lang="uk-UA" sz="3200" b="1" dirty="0" smtClean="0">
              <a:latin typeface="Times New Roman" pitchFamily="18" charset="0"/>
              <a:cs typeface="Times New Roman" pitchFamily="18" charset="0"/>
            </a:rPr>
            <a:t>Нерозголошення особистих  даних у соціальних мережах.</a:t>
          </a:r>
          <a:endParaRPr lang="uk-UA" sz="3200" b="1" dirty="0">
            <a:latin typeface="Times New Roman" pitchFamily="18" charset="0"/>
            <a:cs typeface="Times New Roman" pitchFamily="18" charset="0"/>
          </a:endParaRPr>
        </a:p>
      </dgm:t>
    </dgm:pt>
    <dgm:pt modelId="{2F7C0E42-E409-451F-A6AE-AE65A20CE82E}" type="parTrans" cxnId="{940609E8-C8D2-4749-9B85-21CAA5C96876}">
      <dgm:prSet/>
      <dgm:spPr/>
      <dgm:t>
        <a:bodyPr/>
        <a:lstStyle/>
        <a:p>
          <a:endParaRPr lang="uk-UA"/>
        </a:p>
      </dgm:t>
    </dgm:pt>
    <dgm:pt modelId="{A8A3303E-CE3F-4B3A-8B93-F8E644A97399}" type="sibTrans" cxnId="{940609E8-C8D2-4749-9B85-21CAA5C96876}">
      <dgm:prSet/>
      <dgm:spPr/>
      <dgm:t>
        <a:bodyPr/>
        <a:lstStyle/>
        <a:p>
          <a:endParaRPr lang="uk-UA"/>
        </a:p>
      </dgm:t>
    </dgm:pt>
    <dgm:pt modelId="{32B7E0DD-09C2-4176-AEA9-1F7205F2A30C}">
      <dgm:prSet phldrT="[Текст]" custT="1"/>
      <dgm:spPr/>
      <dgm:t>
        <a:bodyPr/>
        <a:lstStyle/>
        <a:p>
          <a:r>
            <a:rPr lang="uk-UA" sz="3600" b="1" dirty="0" smtClean="0">
              <a:latin typeface="Times New Roman" pitchFamily="18" charset="0"/>
              <a:cs typeface="Times New Roman" pitchFamily="18" charset="0"/>
            </a:rPr>
            <a:t>Спілкуюсь лишень зі знайомими мені людьми</a:t>
          </a:r>
          <a:endParaRPr lang="uk-UA" sz="3600" b="1" dirty="0">
            <a:latin typeface="Times New Roman" pitchFamily="18" charset="0"/>
            <a:cs typeface="Times New Roman" pitchFamily="18" charset="0"/>
          </a:endParaRPr>
        </a:p>
      </dgm:t>
    </dgm:pt>
    <dgm:pt modelId="{CBD2401A-331B-4A9F-A7F6-1D5606A425C1}" type="parTrans" cxnId="{298D2505-BFA9-45ED-841B-C1964042F61D}">
      <dgm:prSet/>
      <dgm:spPr/>
      <dgm:t>
        <a:bodyPr/>
        <a:lstStyle/>
        <a:p>
          <a:endParaRPr lang="uk-UA"/>
        </a:p>
      </dgm:t>
    </dgm:pt>
    <dgm:pt modelId="{7D193477-0BCF-4BDE-A0CF-43FC061D75BF}" type="sibTrans" cxnId="{298D2505-BFA9-45ED-841B-C1964042F61D}">
      <dgm:prSet/>
      <dgm:spPr/>
      <dgm:t>
        <a:bodyPr/>
        <a:lstStyle/>
        <a:p>
          <a:endParaRPr lang="uk-UA"/>
        </a:p>
      </dgm:t>
    </dgm:pt>
    <dgm:pt modelId="{815B4A84-254A-4367-98CF-9CABFB008216}">
      <dgm:prSet phldrT="[Текст]" custT="1"/>
      <dgm:spPr/>
      <dgm:t>
        <a:bodyPr/>
        <a:lstStyle/>
        <a:p>
          <a:r>
            <a:rPr lang="uk-UA" sz="3200" b="1" dirty="0" smtClean="0">
              <a:latin typeface="Times New Roman" pitchFamily="18" charset="0"/>
              <a:cs typeface="Times New Roman" pitchFamily="18" charset="0"/>
            </a:rPr>
            <a:t>Відверті фото та </a:t>
          </a:r>
          <a:r>
            <a:rPr lang="uk-UA" sz="3200" b="1" dirty="0" err="1" smtClean="0">
              <a:latin typeface="Times New Roman" pitchFamily="18" charset="0"/>
              <a:cs typeface="Times New Roman" pitchFamily="18" charset="0"/>
            </a:rPr>
            <a:t>компроментуючі</a:t>
          </a:r>
          <a:r>
            <a:rPr lang="uk-UA" sz="3200" b="1" dirty="0" smtClean="0">
              <a:latin typeface="Times New Roman" pitchFamily="18" charset="0"/>
              <a:cs typeface="Times New Roman" pitchFamily="18" charset="0"/>
            </a:rPr>
            <a:t> дані на сторінці повинні бути  відсутні</a:t>
          </a:r>
          <a:endParaRPr lang="uk-UA" sz="3200" b="1" dirty="0">
            <a:latin typeface="Times New Roman" pitchFamily="18" charset="0"/>
            <a:cs typeface="Times New Roman" pitchFamily="18" charset="0"/>
          </a:endParaRPr>
        </a:p>
      </dgm:t>
    </dgm:pt>
    <dgm:pt modelId="{12F20F38-CFDE-4B8B-897E-A1B1E34D5242}" type="parTrans" cxnId="{0366456A-EAC0-4FDA-86F3-F51066E7AD63}">
      <dgm:prSet/>
      <dgm:spPr/>
      <dgm:t>
        <a:bodyPr/>
        <a:lstStyle/>
        <a:p>
          <a:endParaRPr lang="uk-UA"/>
        </a:p>
      </dgm:t>
    </dgm:pt>
    <dgm:pt modelId="{92F8F68D-7CD9-4DB9-A1E7-65F8367D02DA}" type="sibTrans" cxnId="{0366456A-EAC0-4FDA-86F3-F51066E7AD63}">
      <dgm:prSet/>
      <dgm:spPr/>
      <dgm:t>
        <a:bodyPr/>
        <a:lstStyle/>
        <a:p>
          <a:endParaRPr lang="uk-UA"/>
        </a:p>
      </dgm:t>
    </dgm:pt>
    <dgm:pt modelId="{229739FC-01F8-438D-8E74-EC403773DE19}">
      <dgm:prSet phldrT="[Текст]" custT="1"/>
      <dgm:spPr/>
      <dgm:t>
        <a:bodyPr/>
        <a:lstStyle/>
        <a:p>
          <a:r>
            <a:rPr lang="uk-UA" sz="3600" b="1" dirty="0" smtClean="0">
              <a:latin typeface="Times New Roman" pitchFamily="18" charset="0"/>
              <a:cs typeface="Times New Roman" pitchFamily="18" charset="0"/>
            </a:rPr>
            <a:t>У випадку конфлікту в мережі звертаюсь за допомогою до батьків</a:t>
          </a:r>
          <a:endParaRPr lang="uk-UA" sz="3600" b="1" dirty="0">
            <a:latin typeface="Times New Roman" pitchFamily="18" charset="0"/>
            <a:cs typeface="Times New Roman" pitchFamily="18" charset="0"/>
          </a:endParaRPr>
        </a:p>
      </dgm:t>
    </dgm:pt>
    <dgm:pt modelId="{A051B053-DA07-4540-BAFD-58B18F552B0A}" type="parTrans" cxnId="{9884031F-9854-41A0-B14D-C92D5073EAC7}">
      <dgm:prSet/>
      <dgm:spPr/>
      <dgm:t>
        <a:bodyPr/>
        <a:lstStyle/>
        <a:p>
          <a:endParaRPr lang="uk-UA"/>
        </a:p>
      </dgm:t>
    </dgm:pt>
    <dgm:pt modelId="{35FE2435-EF7C-4790-8BFE-4C8FF1811931}" type="sibTrans" cxnId="{9884031F-9854-41A0-B14D-C92D5073EAC7}">
      <dgm:prSet/>
      <dgm:spPr/>
      <dgm:t>
        <a:bodyPr/>
        <a:lstStyle/>
        <a:p>
          <a:endParaRPr lang="uk-UA"/>
        </a:p>
      </dgm:t>
    </dgm:pt>
    <dgm:pt modelId="{3FBA773F-A65E-493B-9D62-4EE85186EE1E}" type="pres">
      <dgm:prSet presAssocID="{13C39654-8922-40CA-80A5-F02FB3B68B8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3C7DC20-4B55-454A-B4C1-6C007331B069}" type="pres">
      <dgm:prSet presAssocID="{6A62F7E0-857E-447E-9A04-571BA8D9D4B1}" presName="parentText" presStyleLbl="node1" presStyleIdx="0" presStyleCnt="2" custScaleY="6860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D9490BD-7015-4F13-BE9A-0CF489FBB95B}" type="pres">
      <dgm:prSet presAssocID="{6A62F7E0-857E-447E-9A04-571BA8D9D4B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0326737-AB80-4C01-B4D2-B92C3878B61F}" type="pres">
      <dgm:prSet presAssocID="{815B4A84-254A-4367-98CF-9CABFB008216}" presName="parentText" presStyleLbl="node1" presStyleIdx="1" presStyleCnt="2" custScaleY="81530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0FF7DD4-0180-42DD-8739-A810F45345D0}" type="pres">
      <dgm:prSet presAssocID="{815B4A84-254A-4367-98CF-9CABFB008216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366456A-EAC0-4FDA-86F3-F51066E7AD63}" srcId="{13C39654-8922-40CA-80A5-F02FB3B68B84}" destId="{815B4A84-254A-4367-98CF-9CABFB008216}" srcOrd="1" destOrd="0" parTransId="{12F20F38-CFDE-4B8B-897E-A1B1E34D5242}" sibTransId="{92F8F68D-7CD9-4DB9-A1E7-65F8367D02DA}"/>
    <dgm:cxn modelId="{D8549634-884E-48C7-B519-C560DF6038CB}" type="presOf" srcId="{13C39654-8922-40CA-80A5-F02FB3B68B84}" destId="{3FBA773F-A65E-493B-9D62-4EE85186EE1E}" srcOrd="0" destOrd="0" presId="urn:microsoft.com/office/officeart/2005/8/layout/vList2"/>
    <dgm:cxn modelId="{298D2505-BFA9-45ED-841B-C1964042F61D}" srcId="{6A62F7E0-857E-447E-9A04-571BA8D9D4B1}" destId="{32B7E0DD-09C2-4176-AEA9-1F7205F2A30C}" srcOrd="0" destOrd="0" parTransId="{CBD2401A-331B-4A9F-A7F6-1D5606A425C1}" sibTransId="{7D193477-0BCF-4BDE-A0CF-43FC061D75BF}"/>
    <dgm:cxn modelId="{940609E8-C8D2-4749-9B85-21CAA5C96876}" srcId="{13C39654-8922-40CA-80A5-F02FB3B68B84}" destId="{6A62F7E0-857E-447E-9A04-571BA8D9D4B1}" srcOrd="0" destOrd="0" parTransId="{2F7C0E42-E409-451F-A6AE-AE65A20CE82E}" sibTransId="{A8A3303E-CE3F-4B3A-8B93-F8E644A97399}"/>
    <dgm:cxn modelId="{7C2BD9E4-799F-4DBA-8BFC-3237DA5F3C11}" type="presOf" srcId="{32B7E0DD-09C2-4176-AEA9-1F7205F2A30C}" destId="{0D9490BD-7015-4F13-BE9A-0CF489FBB95B}" srcOrd="0" destOrd="0" presId="urn:microsoft.com/office/officeart/2005/8/layout/vList2"/>
    <dgm:cxn modelId="{6E17BFB0-C0F9-4CA3-9205-F4FBC51097E4}" type="presOf" srcId="{229739FC-01F8-438D-8E74-EC403773DE19}" destId="{30FF7DD4-0180-42DD-8739-A810F45345D0}" srcOrd="0" destOrd="0" presId="urn:microsoft.com/office/officeart/2005/8/layout/vList2"/>
    <dgm:cxn modelId="{C0427352-5600-4D70-BAFE-1B81D9C12D03}" type="presOf" srcId="{815B4A84-254A-4367-98CF-9CABFB008216}" destId="{90326737-AB80-4C01-B4D2-B92C3878B61F}" srcOrd="0" destOrd="0" presId="urn:microsoft.com/office/officeart/2005/8/layout/vList2"/>
    <dgm:cxn modelId="{9884031F-9854-41A0-B14D-C92D5073EAC7}" srcId="{815B4A84-254A-4367-98CF-9CABFB008216}" destId="{229739FC-01F8-438D-8E74-EC403773DE19}" srcOrd="0" destOrd="0" parTransId="{A051B053-DA07-4540-BAFD-58B18F552B0A}" sibTransId="{35FE2435-EF7C-4790-8BFE-4C8FF1811931}"/>
    <dgm:cxn modelId="{AB129245-CEA1-4469-A3C6-7103CF680247}" type="presOf" srcId="{6A62F7E0-857E-447E-9A04-571BA8D9D4B1}" destId="{03C7DC20-4B55-454A-B4C1-6C007331B069}" srcOrd="0" destOrd="0" presId="urn:microsoft.com/office/officeart/2005/8/layout/vList2"/>
    <dgm:cxn modelId="{ECC29631-09ED-42EA-9686-46E866D0F803}" type="presParOf" srcId="{3FBA773F-A65E-493B-9D62-4EE85186EE1E}" destId="{03C7DC20-4B55-454A-B4C1-6C007331B069}" srcOrd="0" destOrd="0" presId="urn:microsoft.com/office/officeart/2005/8/layout/vList2"/>
    <dgm:cxn modelId="{E7D84D10-DAD7-4226-8428-3EC15B25A185}" type="presParOf" srcId="{3FBA773F-A65E-493B-9D62-4EE85186EE1E}" destId="{0D9490BD-7015-4F13-BE9A-0CF489FBB95B}" srcOrd="1" destOrd="0" presId="urn:microsoft.com/office/officeart/2005/8/layout/vList2"/>
    <dgm:cxn modelId="{8A1C446D-7BC5-4742-A778-4956FD7FB488}" type="presParOf" srcId="{3FBA773F-A65E-493B-9D62-4EE85186EE1E}" destId="{90326737-AB80-4C01-B4D2-B92C3878B61F}" srcOrd="2" destOrd="0" presId="urn:microsoft.com/office/officeart/2005/8/layout/vList2"/>
    <dgm:cxn modelId="{B15191FD-1B8D-483F-87F8-CB253AD24EF5}" type="presParOf" srcId="{3FBA773F-A65E-493B-9D62-4EE85186EE1E}" destId="{30FF7DD4-0180-42DD-8739-A810F45345D0}" srcOrd="3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2B8593D-2CBA-4872-AF65-140D1179994E}" type="doc">
      <dgm:prSet loTypeId="urn:microsoft.com/office/officeart/2005/8/layout/chevron2" loCatId="list" qsTypeId="urn:microsoft.com/office/officeart/2005/8/quickstyle/simple1#18" qsCatId="simple" csTypeId="urn:microsoft.com/office/officeart/2005/8/colors/colorful3" csCatId="colorful" phldr="1"/>
      <dgm:spPr/>
      <dgm:t>
        <a:bodyPr/>
        <a:lstStyle/>
        <a:p>
          <a:endParaRPr lang="uk-UA"/>
        </a:p>
      </dgm:t>
    </dgm:pt>
    <dgm:pt modelId="{EB10D932-C34A-4637-8CA6-C82B933BA2FF}">
      <dgm:prSet phldrT="[Текст]"/>
      <dgm:spPr/>
      <dgm:t>
        <a:bodyPr/>
        <a:lstStyle/>
        <a:p>
          <a:r>
            <a:rPr lang="uk-UA" dirty="0" smtClean="0"/>
            <a:t>1</a:t>
          </a:r>
          <a:endParaRPr lang="uk-UA" dirty="0"/>
        </a:p>
      </dgm:t>
    </dgm:pt>
    <dgm:pt modelId="{FB5471D1-DACD-45FD-A683-198323E7B61E}" type="parTrans" cxnId="{4DE465DE-4561-4DB7-A31F-C3199FEF2DE2}">
      <dgm:prSet/>
      <dgm:spPr/>
      <dgm:t>
        <a:bodyPr/>
        <a:lstStyle/>
        <a:p>
          <a:endParaRPr lang="uk-UA"/>
        </a:p>
      </dgm:t>
    </dgm:pt>
    <dgm:pt modelId="{914626C2-A2A7-4FB1-9045-7460D3F9E099}" type="sibTrans" cxnId="{4DE465DE-4561-4DB7-A31F-C3199FEF2DE2}">
      <dgm:prSet/>
      <dgm:spPr/>
      <dgm:t>
        <a:bodyPr/>
        <a:lstStyle/>
        <a:p>
          <a:endParaRPr lang="uk-UA"/>
        </a:p>
      </dgm:t>
    </dgm:pt>
    <dgm:pt modelId="{6B961EA6-8917-44D3-A9B7-C7959B409C68}">
      <dgm:prSet phldrT="[Текст]" custT="1"/>
      <dgm:spPr/>
      <dgm:t>
        <a:bodyPr/>
        <a:lstStyle/>
        <a:p>
          <a:r>
            <a:rPr lang="ru-RU" sz="2400" b="1" dirty="0" err="1" smtClean="0">
              <a:latin typeface="Times New Roman" pitchFamily="18" charset="0"/>
              <a:cs typeface="Times New Roman" pitchFamily="18" charset="0"/>
            </a:rPr>
            <a:t>Зберігай</a:t>
          </a:r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latin typeface="Times New Roman" pitchFamily="18" charset="0"/>
              <a:cs typeface="Times New Roman" pitchFamily="18" charset="0"/>
            </a:rPr>
            <a:t>спокій</a:t>
          </a:r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latin typeface="Times New Roman" pitchFamily="18" charset="0"/>
              <a:cs typeface="Times New Roman" pitchFamily="18" charset="0"/>
            </a:rPr>
            <a:t>намагайся</a:t>
          </a:r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latin typeface="Times New Roman" pitchFamily="18" charset="0"/>
              <a:cs typeface="Times New Roman" pitchFamily="18" charset="0"/>
            </a:rPr>
            <a:t>обійди</a:t>
          </a:r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latin typeface="Times New Roman" pitchFamily="18" charset="0"/>
              <a:cs typeface="Times New Roman" pitchFamily="18" charset="0"/>
            </a:rPr>
            <a:t>ситуацію</a:t>
          </a:r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.</a:t>
          </a:r>
          <a:endParaRPr lang="uk-UA" sz="2400" b="1" dirty="0">
            <a:latin typeface="Times New Roman" pitchFamily="18" charset="0"/>
            <a:cs typeface="Times New Roman" pitchFamily="18" charset="0"/>
          </a:endParaRPr>
        </a:p>
      </dgm:t>
    </dgm:pt>
    <dgm:pt modelId="{D61A9C1F-3614-4195-8D46-4D647D9F5B7F}" type="parTrans" cxnId="{46004384-94D2-4779-84F4-3E5E7EB47AF5}">
      <dgm:prSet/>
      <dgm:spPr/>
      <dgm:t>
        <a:bodyPr/>
        <a:lstStyle/>
        <a:p>
          <a:endParaRPr lang="uk-UA"/>
        </a:p>
      </dgm:t>
    </dgm:pt>
    <dgm:pt modelId="{59EF84F1-4C93-4EE6-AC1A-48013DCB54AC}" type="sibTrans" cxnId="{46004384-94D2-4779-84F4-3E5E7EB47AF5}">
      <dgm:prSet/>
      <dgm:spPr/>
      <dgm:t>
        <a:bodyPr/>
        <a:lstStyle/>
        <a:p>
          <a:endParaRPr lang="uk-UA"/>
        </a:p>
      </dgm:t>
    </dgm:pt>
    <dgm:pt modelId="{CC42E562-7D6C-4B80-966F-76DD0EF02831}">
      <dgm:prSet phldrT="[Текст]"/>
      <dgm:spPr/>
      <dgm:t>
        <a:bodyPr/>
        <a:lstStyle/>
        <a:p>
          <a:r>
            <a:rPr lang="uk-UA" dirty="0" smtClean="0"/>
            <a:t>2</a:t>
          </a:r>
          <a:endParaRPr lang="uk-UA" dirty="0"/>
        </a:p>
      </dgm:t>
    </dgm:pt>
    <dgm:pt modelId="{6CE300FC-49AE-41DA-8023-2EA1FC58ADE5}" type="parTrans" cxnId="{948A3ABD-C875-4D67-8645-EA183A403B38}">
      <dgm:prSet/>
      <dgm:spPr/>
      <dgm:t>
        <a:bodyPr/>
        <a:lstStyle/>
        <a:p>
          <a:endParaRPr lang="uk-UA"/>
        </a:p>
      </dgm:t>
    </dgm:pt>
    <dgm:pt modelId="{C74FD315-74CE-4879-82E3-782E572F3710}" type="sibTrans" cxnId="{948A3ABD-C875-4D67-8645-EA183A403B38}">
      <dgm:prSet/>
      <dgm:spPr/>
      <dgm:t>
        <a:bodyPr/>
        <a:lstStyle/>
        <a:p>
          <a:endParaRPr lang="uk-UA"/>
        </a:p>
      </dgm:t>
    </dgm:pt>
    <dgm:pt modelId="{1A607B7F-725E-4FA0-826E-9DD26D711E2E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Поговори про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це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із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своїми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братами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чи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сестрами,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або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друзями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щоб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1" dirty="0" err="1" smtClean="0">
              <a:latin typeface="Times New Roman" pitchFamily="18" charset="0"/>
              <a:cs typeface="Times New Roman" pitchFamily="18" charset="0"/>
            </a:rPr>
            <a:t>тобі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не </a:t>
          </a:r>
          <a:r>
            <a:rPr lang="uk-UA" b="1" dirty="0" smtClean="0">
              <a:latin typeface="Times New Roman" pitchFamily="18" charset="0"/>
              <a:cs typeface="Times New Roman" pitchFamily="18" charset="0"/>
            </a:rPr>
            <a:t>здавалося, що ти одинокий.</a:t>
          </a:r>
          <a:endParaRPr lang="uk-UA" b="1" dirty="0">
            <a:latin typeface="Times New Roman" pitchFamily="18" charset="0"/>
            <a:cs typeface="Times New Roman" pitchFamily="18" charset="0"/>
          </a:endParaRPr>
        </a:p>
      </dgm:t>
    </dgm:pt>
    <dgm:pt modelId="{18E192D4-2FE5-488D-9B20-28702F1733B0}" type="parTrans" cxnId="{395BDBA2-2748-4284-9516-4AB961EC0E94}">
      <dgm:prSet/>
      <dgm:spPr/>
      <dgm:t>
        <a:bodyPr/>
        <a:lstStyle/>
        <a:p>
          <a:endParaRPr lang="uk-UA"/>
        </a:p>
      </dgm:t>
    </dgm:pt>
    <dgm:pt modelId="{89DF413F-6D5A-4446-BA0C-4D674A7DA862}" type="sibTrans" cxnId="{395BDBA2-2748-4284-9516-4AB961EC0E94}">
      <dgm:prSet/>
      <dgm:spPr/>
      <dgm:t>
        <a:bodyPr/>
        <a:lstStyle/>
        <a:p>
          <a:endParaRPr lang="uk-UA"/>
        </a:p>
      </dgm:t>
    </dgm:pt>
    <dgm:pt modelId="{6FEAF402-DD84-4B8C-A364-D4F6145400F5}">
      <dgm:prSet phldrT="[Текст]"/>
      <dgm:spPr/>
      <dgm:t>
        <a:bodyPr/>
        <a:lstStyle/>
        <a:p>
          <a:r>
            <a:rPr lang="uk-UA" dirty="0" smtClean="0"/>
            <a:t>3</a:t>
          </a:r>
          <a:endParaRPr lang="uk-UA" dirty="0"/>
        </a:p>
      </dgm:t>
    </dgm:pt>
    <dgm:pt modelId="{3A9D2381-5CE9-4E8D-8D6F-12D2EF7E7E88}" type="sibTrans" cxnId="{8A86A8E9-C797-4A0F-8155-DC3E4E14F560}">
      <dgm:prSet/>
      <dgm:spPr/>
      <dgm:t>
        <a:bodyPr/>
        <a:lstStyle/>
        <a:p>
          <a:endParaRPr lang="uk-UA"/>
        </a:p>
      </dgm:t>
    </dgm:pt>
    <dgm:pt modelId="{E42C91EB-64B4-4744-AC77-50E029458058}" type="parTrans" cxnId="{8A86A8E9-C797-4A0F-8155-DC3E4E14F560}">
      <dgm:prSet/>
      <dgm:spPr/>
      <dgm:t>
        <a:bodyPr/>
        <a:lstStyle/>
        <a:p>
          <a:endParaRPr lang="uk-UA"/>
        </a:p>
      </dgm:t>
    </dgm:pt>
    <dgm:pt modelId="{F2173FEC-AFB7-478C-9381-7BCBE8B08F92}">
      <dgm:prSet custT="1"/>
      <dgm:spPr/>
      <dgm:t>
        <a:bodyPr/>
        <a:lstStyle/>
        <a:p>
          <a:r>
            <a:rPr lang="uk-UA" sz="2400" b="1" dirty="0" smtClean="0">
              <a:latin typeface="Times New Roman" pitchFamily="18" charset="0"/>
              <a:cs typeface="Times New Roman" pitchFamily="18" charset="0"/>
            </a:rPr>
            <a:t>Повідом про це викладача, практичного психолога, дорослих аби вони допомогли. </a:t>
          </a:r>
          <a:endParaRPr lang="uk-UA" sz="2400" b="1" dirty="0">
            <a:latin typeface="Times New Roman" pitchFamily="18" charset="0"/>
            <a:cs typeface="Times New Roman" pitchFamily="18" charset="0"/>
          </a:endParaRPr>
        </a:p>
      </dgm:t>
    </dgm:pt>
    <dgm:pt modelId="{C2074E12-4F17-4D46-9A27-50FBB083823E}" type="parTrans" cxnId="{96C9A058-A0BE-4FB6-8D10-AF1D50CF7672}">
      <dgm:prSet/>
      <dgm:spPr/>
      <dgm:t>
        <a:bodyPr/>
        <a:lstStyle/>
        <a:p>
          <a:endParaRPr lang="uk-UA"/>
        </a:p>
      </dgm:t>
    </dgm:pt>
    <dgm:pt modelId="{FC33B2A3-B9C2-4ECE-B951-F6256D3BABF9}" type="sibTrans" cxnId="{96C9A058-A0BE-4FB6-8D10-AF1D50CF7672}">
      <dgm:prSet/>
      <dgm:spPr/>
      <dgm:t>
        <a:bodyPr/>
        <a:lstStyle/>
        <a:p>
          <a:endParaRPr lang="uk-UA"/>
        </a:p>
      </dgm:t>
    </dgm:pt>
    <dgm:pt modelId="{1F96062D-E68E-47E4-ACA8-C4A6A4A63982}" type="pres">
      <dgm:prSet presAssocID="{12B8593D-2CBA-4872-AF65-140D1179994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5B97DE7-2B07-479B-A6FE-D56D019A3017}" type="pres">
      <dgm:prSet presAssocID="{EB10D932-C34A-4637-8CA6-C82B933BA2FF}" presName="composite" presStyleCnt="0"/>
      <dgm:spPr/>
    </dgm:pt>
    <dgm:pt modelId="{B9F1E235-AF1C-4CEC-84D8-17EB06A9996B}" type="pres">
      <dgm:prSet presAssocID="{EB10D932-C34A-4637-8CA6-C82B933BA2F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2B9D09-8811-416F-B131-0ED1A379908B}" type="pres">
      <dgm:prSet presAssocID="{EB10D932-C34A-4637-8CA6-C82B933BA2F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BCC3964-9857-42AA-82F7-EF76554F3EC2}" type="pres">
      <dgm:prSet presAssocID="{914626C2-A2A7-4FB1-9045-7460D3F9E099}" presName="sp" presStyleCnt="0"/>
      <dgm:spPr/>
    </dgm:pt>
    <dgm:pt modelId="{63F5DD89-9CC9-4157-985F-93ED9C1813E8}" type="pres">
      <dgm:prSet presAssocID="{CC42E562-7D6C-4B80-966F-76DD0EF02831}" presName="composite" presStyleCnt="0"/>
      <dgm:spPr/>
    </dgm:pt>
    <dgm:pt modelId="{A94F5564-C9D7-4E74-A2CE-FF95CC06D1FB}" type="pres">
      <dgm:prSet presAssocID="{CC42E562-7D6C-4B80-966F-76DD0EF02831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3FB28F-3014-4146-A386-B3860F7FD8CB}" type="pres">
      <dgm:prSet presAssocID="{CC42E562-7D6C-4B80-966F-76DD0EF02831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B42DC3B-8D58-4D39-A095-6B95C2DB75B6}" type="pres">
      <dgm:prSet presAssocID="{C74FD315-74CE-4879-82E3-782E572F3710}" presName="sp" presStyleCnt="0"/>
      <dgm:spPr/>
    </dgm:pt>
    <dgm:pt modelId="{8C1A1BED-C2FD-4B22-9468-6C8E97260484}" type="pres">
      <dgm:prSet presAssocID="{6FEAF402-DD84-4B8C-A364-D4F6145400F5}" presName="composite" presStyleCnt="0"/>
      <dgm:spPr/>
    </dgm:pt>
    <dgm:pt modelId="{9B0CD269-57D6-43F9-AC52-A4F106B56F58}" type="pres">
      <dgm:prSet presAssocID="{6FEAF402-DD84-4B8C-A364-D4F6145400F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9D5FACA-29E8-422D-A572-49B1DA2F4C94}" type="pres">
      <dgm:prSet presAssocID="{6FEAF402-DD84-4B8C-A364-D4F6145400F5}" presName="descendantText" presStyleLbl="alignAcc1" presStyleIdx="2" presStyleCnt="3" custLinFactNeighborX="-450" custLinFactNeighborY="116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948A3ABD-C875-4D67-8645-EA183A403B38}" srcId="{12B8593D-2CBA-4872-AF65-140D1179994E}" destId="{CC42E562-7D6C-4B80-966F-76DD0EF02831}" srcOrd="1" destOrd="0" parTransId="{6CE300FC-49AE-41DA-8023-2EA1FC58ADE5}" sibTransId="{C74FD315-74CE-4879-82E3-782E572F3710}"/>
    <dgm:cxn modelId="{4DE465DE-4561-4DB7-A31F-C3199FEF2DE2}" srcId="{12B8593D-2CBA-4872-AF65-140D1179994E}" destId="{EB10D932-C34A-4637-8CA6-C82B933BA2FF}" srcOrd="0" destOrd="0" parTransId="{FB5471D1-DACD-45FD-A683-198323E7B61E}" sibTransId="{914626C2-A2A7-4FB1-9045-7460D3F9E099}"/>
    <dgm:cxn modelId="{80E4ABDF-BB1A-46A8-A836-6E6F99082B60}" type="presOf" srcId="{6B961EA6-8917-44D3-A9B7-C7959B409C68}" destId="{CE2B9D09-8811-416F-B131-0ED1A379908B}" srcOrd="0" destOrd="0" presId="urn:microsoft.com/office/officeart/2005/8/layout/chevron2"/>
    <dgm:cxn modelId="{8A86A8E9-C797-4A0F-8155-DC3E4E14F560}" srcId="{12B8593D-2CBA-4872-AF65-140D1179994E}" destId="{6FEAF402-DD84-4B8C-A364-D4F6145400F5}" srcOrd="2" destOrd="0" parTransId="{E42C91EB-64B4-4744-AC77-50E029458058}" sibTransId="{3A9D2381-5CE9-4E8D-8D6F-12D2EF7E7E88}"/>
    <dgm:cxn modelId="{252039F8-DCEB-438C-9B41-7FFEBDF26AC5}" type="presOf" srcId="{1A607B7F-725E-4FA0-826E-9DD26D711E2E}" destId="{3D3FB28F-3014-4146-A386-B3860F7FD8CB}" srcOrd="0" destOrd="0" presId="urn:microsoft.com/office/officeart/2005/8/layout/chevron2"/>
    <dgm:cxn modelId="{395BDBA2-2748-4284-9516-4AB961EC0E94}" srcId="{CC42E562-7D6C-4B80-966F-76DD0EF02831}" destId="{1A607B7F-725E-4FA0-826E-9DD26D711E2E}" srcOrd="0" destOrd="0" parTransId="{18E192D4-2FE5-488D-9B20-28702F1733B0}" sibTransId="{89DF413F-6D5A-4446-BA0C-4D674A7DA862}"/>
    <dgm:cxn modelId="{EB7341BC-7E5F-4162-A664-B72CCEDD745E}" type="presOf" srcId="{EB10D932-C34A-4637-8CA6-C82B933BA2FF}" destId="{B9F1E235-AF1C-4CEC-84D8-17EB06A9996B}" srcOrd="0" destOrd="0" presId="urn:microsoft.com/office/officeart/2005/8/layout/chevron2"/>
    <dgm:cxn modelId="{6AE9DA9C-2A92-4DD3-BDB7-FB798950764D}" type="presOf" srcId="{6FEAF402-DD84-4B8C-A364-D4F6145400F5}" destId="{9B0CD269-57D6-43F9-AC52-A4F106B56F58}" srcOrd="0" destOrd="0" presId="urn:microsoft.com/office/officeart/2005/8/layout/chevron2"/>
    <dgm:cxn modelId="{DE503DCE-A635-4816-BBE1-C26C0637EBE6}" type="presOf" srcId="{12B8593D-2CBA-4872-AF65-140D1179994E}" destId="{1F96062D-E68E-47E4-ACA8-C4A6A4A63982}" srcOrd="0" destOrd="0" presId="urn:microsoft.com/office/officeart/2005/8/layout/chevron2"/>
    <dgm:cxn modelId="{579C127A-3E3D-419F-BF29-389CB7B5EFD4}" type="presOf" srcId="{CC42E562-7D6C-4B80-966F-76DD0EF02831}" destId="{A94F5564-C9D7-4E74-A2CE-FF95CC06D1FB}" srcOrd="0" destOrd="0" presId="urn:microsoft.com/office/officeart/2005/8/layout/chevron2"/>
    <dgm:cxn modelId="{086420A4-567E-4FB2-BFF5-F0350E8D3B08}" type="presOf" srcId="{F2173FEC-AFB7-478C-9381-7BCBE8B08F92}" destId="{B9D5FACA-29E8-422D-A572-49B1DA2F4C94}" srcOrd="0" destOrd="0" presId="urn:microsoft.com/office/officeart/2005/8/layout/chevron2"/>
    <dgm:cxn modelId="{46004384-94D2-4779-84F4-3E5E7EB47AF5}" srcId="{EB10D932-C34A-4637-8CA6-C82B933BA2FF}" destId="{6B961EA6-8917-44D3-A9B7-C7959B409C68}" srcOrd="0" destOrd="0" parTransId="{D61A9C1F-3614-4195-8D46-4D647D9F5B7F}" sibTransId="{59EF84F1-4C93-4EE6-AC1A-48013DCB54AC}"/>
    <dgm:cxn modelId="{96C9A058-A0BE-4FB6-8D10-AF1D50CF7672}" srcId="{6FEAF402-DD84-4B8C-A364-D4F6145400F5}" destId="{F2173FEC-AFB7-478C-9381-7BCBE8B08F92}" srcOrd="0" destOrd="0" parTransId="{C2074E12-4F17-4D46-9A27-50FBB083823E}" sibTransId="{FC33B2A3-B9C2-4ECE-B951-F6256D3BABF9}"/>
    <dgm:cxn modelId="{D8D3AE11-1A26-43D8-9617-B5BC2E277772}" type="presParOf" srcId="{1F96062D-E68E-47E4-ACA8-C4A6A4A63982}" destId="{F5B97DE7-2B07-479B-A6FE-D56D019A3017}" srcOrd="0" destOrd="0" presId="urn:microsoft.com/office/officeart/2005/8/layout/chevron2"/>
    <dgm:cxn modelId="{7D4EC492-10BA-407C-819D-59DC31A524EF}" type="presParOf" srcId="{F5B97DE7-2B07-479B-A6FE-D56D019A3017}" destId="{B9F1E235-AF1C-4CEC-84D8-17EB06A9996B}" srcOrd="0" destOrd="0" presId="urn:microsoft.com/office/officeart/2005/8/layout/chevron2"/>
    <dgm:cxn modelId="{5AB45F46-6B11-4FBD-9DEF-ADD6FA99B59B}" type="presParOf" srcId="{F5B97DE7-2B07-479B-A6FE-D56D019A3017}" destId="{CE2B9D09-8811-416F-B131-0ED1A379908B}" srcOrd="1" destOrd="0" presId="urn:microsoft.com/office/officeart/2005/8/layout/chevron2"/>
    <dgm:cxn modelId="{7ED095F6-1CC3-48E4-9F9C-F26CDC08CF75}" type="presParOf" srcId="{1F96062D-E68E-47E4-ACA8-C4A6A4A63982}" destId="{7BCC3964-9857-42AA-82F7-EF76554F3EC2}" srcOrd="1" destOrd="0" presId="urn:microsoft.com/office/officeart/2005/8/layout/chevron2"/>
    <dgm:cxn modelId="{03352978-59D9-4696-8B46-932ABA91497A}" type="presParOf" srcId="{1F96062D-E68E-47E4-ACA8-C4A6A4A63982}" destId="{63F5DD89-9CC9-4157-985F-93ED9C1813E8}" srcOrd="2" destOrd="0" presId="urn:microsoft.com/office/officeart/2005/8/layout/chevron2"/>
    <dgm:cxn modelId="{4CBF217F-4249-49D2-B3AB-57FA52E6978F}" type="presParOf" srcId="{63F5DD89-9CC9-4157-985F-93ED9C1813E8}" destId="{A94F5564-C9D7-4E74-A2CE-FF95CC06D1FB}" srcOrd="0" destOrd="0" presId="urn:microsoft.com/office/officeart/2005/8/layout/chevron2"/>
    <dgm:cxn modelId="{971E1777-0B62-4B93-A44E-230F1390C62A}" type="presParOf" srcId="{63F5DD89-9CC9-4157-985F-93ED9C1813E8}" destId="{3D3FB28F-3014-4146-A386-B3860F7FD8CB}" srcOrd="1" destOrd="0" presId="urn:microsoft.com/office/officeart/2005/8/layout/chevron2"/>
    <dgm:cxn modelId="{6E688464-D6B6-4CF7-847C-6BF616ADEDB8}" type="presParOf" srcId="{1F96062D-E68E-47E4-ACA8-C4A6A4A63982}" destId="{8B42DC3B-8D58-4D39-A095-6B95C2DB75B6}" srcOrd="3" destOrd="0" presId="urn:microsoft.com/office/officeart/2005/8/layout/chevron2"/>
    <dgm:cxn modelId="{CA50BD54-9AB6-4729-80C9-8316515D8FBB}" type="presParOf" srcId="{1F96062D-E68E-47E4-ACA8-C4A6A4A63982}" destId="{8C1A1BED-C2FD-4B22-9468-6C8E97260484}" srcOrd="4" destOrd="0" presId="urn:microsoft.com/office/officeart/2005/8/layout/chevron2"/>
    <dgm:cxn modelId="{156A3992-EB2B-450C-B5C6-E14505FB8D0A}" type="presParOf" srcId="{8C1A1BED-C2FD-4B22-9468-6C8E97260484}" destId="{9B0CD269-57D6-43F9-AC52-A4F106B56F58}" srcOrd="0" destOrd="0" presId="urn:microsoft.com/office/officeart/2005/8/layout/chevron2"/>
    <dgm:cxn modelId="{F587A011-90C7-4A64-B75F-3627D6F7CEC9}" type="presParOf" srcId="{8C1A1BED-C2FD-4B22-9468-6C8E97260484}" destId="{B9D5FACA-29E8-422D-A572-49B1DA2F4C94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FBE0A0-958D-43EE-813B-77C4BCF0AE64}" type="doc">
      <dgm:prSet loTypeId="urn:microsoft.com/office/officeart/2005/8/layout/cycle3" loCatId="cycle" qsTypeId="urn:microsoft.com/office/officeart/2005/8/quickstyle/simple1#11" qsCatId="simple" csTypeId="urn:microsoft.com/office/officeart/2005/8/colors/colorful1" csCatId="colorful" phldr="1"/>
      <dgm:spPr/>
      <dgm:t>
        <a:bodyPr/>
        <a:lstStyle/>
        <a:p>
          <a:endParaRPr lang="uk-UA"/>
        </a:p>
      </dgm:t>
    </dgm:pt>
    <dgm:pt modelId="{D52E4851-B9AC-426F-A3CC-83196AC046C6}">
      <dgm:prSet phldrT="[Текст]"/>
      <dgm:spPr/>
      <dgm:t>
        <a:bodyPr/>
        <a:lstStyle/>
        <a:p>
          <a:r>
            <a:rPr lang="uk-UA" b="1" dirty="0" smtClean="0">
              <a:solidFill>
                <a:srgbClr val="0B1E23"/>
              </a:solidFill>
              <a:latin typeface="Times New Roman" pitchFamily="18" charset="0"/>
              <a:cs typeface="Times New Roman" pitchFamily="18" charset="0"/>
            </a:rPr>
            <a:t>Економічний</a:t>
          </a:r>
          <a:endParaRPr lang="uk-UA" b="1" dirty="0">
            <a:solidFill>
              <a:srgbClr val="0B1E23"/>
            </a:solidFill>
            <a:latin typeface="Times New Roman" pitchFamily="18" charset="0"/>
            <a:cs typeface="Times New Roman" pitchFamily="18" charset="0"/>
          </a:endParaRPr>
        </a:p>
      </dgm:t>
    </dgm:pt>
    <dgm:pt modelId="{146C1E39-D32E-4B1F-ACFF-71A13082A95A}" type="parTrans" cxnId="{080FE7F5-19CA-432C-B9D8-C58C02AF7D80}">
      <dgm:prSet/>
      <dgm:spPr/>
      <dgm:t>
        <a:bodyPr/>
        <a:lstStyle/>
        <a:p>
          <a:endParaRPr lang="uk-UA"/>
        </a:p>
      </dgm:t>
    </dgm:pt>
    <dgm:pt modelId="{15DC02F6-2C52-4A91-A9BB-D6D4D3D2531E}" type="sibTrans" cxnId="{080FE7F5-19CA-432C-B9D8-C58C02AF7D80}">
      <dgm:prSet/>
      <dgm:spPr/>
      <dgm:t>
        <a:bodyPr/>
        <a:lstStyle/>
        <a:p>
          <a:endParaRPr lang="uk-UA"/>
        </a:p>
      </dgm:t>
    </dgm:pt>
    <dgm:pt modelId="{D6E6D8E0-AD4B-4602-9BEB-9968DC0C99FD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Психологічний</a:t>
          </a:r>
          <a:endParaRPr lang="uk-UA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1FD17E6-1C1A-42F7-97A7-58C60ED6E7AC}" type="parTrans" cxnId="{2077FDD0-388C-4711-801E-59A57D79ACDC}">
      <dgm:prSet/>
      <dgm:spPr/>
      <dgm:t>
        <a:bodyPr/>
        <a:lstStyle/>
        <a:p>
          <a:endParaRPr lang="uk-UA"/>
        </a:p>
      </dgm:t>
    </dgm:pt>
    <dgm:pt modelId="{CACA49EF-5C45-41C3-AC09-DCFD3C46F88A}" type="sibTrans" cxnId="{2077FDD0-388C-4711-801E-59A57D79ACDC}">
      <dgm:prSet/>
      <dgm:spPr/>
      <dgm:t>
        <a:bodyPr/>
        <a:lstStyle/>
        <a:p>
          <a:endParaRPr lang="uk-UA"/>
        </a:p>
      </dgm:t>
    </dgm:pt>
    <dgm:pt modelId="{1432AD48-D3AB-4381-AFB1-4680BE4C161D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Прихований</a:t>
          </a:r>
          <a:endParaRPr lang="uk-UA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74E4902-BF4F-417B-99C1-35CC2173C787}" type="parTrans" cxnId="{E676B0EE-8E21-4DB7-B789-071CF7396322}">
      <dgm:prSet/>
      <dgm:spPr/>
      <dgm:t>
        <a:bodyPr/>
        <a:lstStyle/>
        <a:p>
          <a:endParaRPr lang="uk-UA"/>
        </a:p>
      </dgm:t>
    </dgm:pt>
    <dgm:pt modelId="{D8C1E566-B6CD-4727-B808-559596876EB1}" type="sibTrans" cxnId="{E676B0EE-8E21-4DB7-B789-071CF7396322}">
      <dgm:prSet/>
      <dgm:spPr/>
      <dgm:t>
        <a:bodyPr/>
        <a:lstStyle/>
        <a:p>
          <a:endParaRPr lang="uk-UA"/>
        </a:p>
      </dgm:t>
    </dgm:pt>
    <dgm:pt modelId="{5DCD8023-FAA6-4C3F-B5A7-BBEE852C1B7F}">
      <dgm:prSet phldrT="[Текст]"/>
      <dgm:spPr/>
      <dgm:t>
        <a:bodyPr/>
        <a:lstStyle/>
        <a:p>
          <a:r>
            <a:rPr lang="uk-UA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Кібербулінг</a:t>
          </a:r>
          <a:endParaRPr lang="uk-UA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7BEE96A-B9A7-46D5-AE16-21BEB46C6911}" type="parTrans" cxnId="{79EE17EB-5E2E-4F10-911B-AD4A25A1A9BE}">
      <dgm:prSet/>
      <dgm:spPr/>
      <dgm:t>
        <a:bodyPr/>
        <a:lstStyle/>
        <a:p>
          <a:endParaRPr lang="uk-UA"/>
        </a:p>
      </dgm:t>
    </dgm:pt>
    <dgm:pt modelId="{DF202A58-B3AC-4B51-9A50-904D7553622C}" type="sibTrans" cxnId="{79EE17EB-5E2E-4F10-911B-AD4A25A1A9BE}">
      <dgm:prSet/>
      <dgm:spPr/>
      <dgm:t>
        <a:bodyPr/>
        <a:lstStyle/>
        <a:p>
          <a:endParaRPr lang="uk-UA"/>
        </a:p>
      </dgm:t>
    </dgm:pt>
    <dgm:pt modelId="{185F5DDF-DA8A-4AB3-8A99-97E9D75D8A9A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Фізичний</a:t>
          </a:r>
          <a:endParaRPr lang="uk-UA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18E1D9D-B9BA-4437-8DAF-7BE884D08C1E}" type="parTrans" cxnId="{8A457C27-0858-41B9-B791-F698BB662653}">
      <dgm:prSet/>
      <dgm:spPr/>
      <dgm:t>
        <a:bodyPr/>
        <a:lstStyle/>
        <a:p>
          <a:endParaRPr lang="uk-UA"/>
        </a:p>
      </dgm:t>
    </dgm:pt>
    <dgm:pt modelId="{D83565C0-0D45-4D19-AE59-EABBC90EA4A7}" type="sibTrans" cxnId="{8A457C27-0858-41B9-B791-F698BB662653}">
      <dgm:prSet/>
      <dgm:spPr/>
      <dgm:t>
        <a:bodyPr/>
        <a:lstStyle/>
        <a:p>
          <a:endParaRPr lang="uk-UA"/>
        </a:p>
      </dgm:t>
    </dgm:pt>
    <dgm:pt modelId="{DED2C6C8-5CB9-42F4-8971-D0C7C9575B6C}" type="pres">
      <dgm:prSet presAssocID="{2BFBE0A0-958D-43EE-813B-77C4BCF0AE6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8D8A101-4D8C-4FEC-9813-58E0182DD05A}" type="pres">
      <dgm:prSet presAssocID="{2BFBE0A0-958D-43EE-813B-77C4BCF0AE64}" presName="cycle" presStyleCnt="0"/>
      <dgm:spPr/>
    </dgm:pt>
    <dgm:pt modelId="{A0ACA67D-BD0C-4F20-86CD-B4E8F11BDF45}" type="pres">
      <dgm:prSet presAssocID="{D52E4851-B9AC-426F-A3CC-83196AC046C6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CF6DD09-8BEA-4C9A-83E5-1D7FAA2D9525}" type="pres">
      <dgm:prSet presAssocID="{15DC02F6-2C52-4A91-A9BB-D6D4D3D2531E}" presName="sibTransFirstNode" presStyleLbl="bgShp" presStyleIdx="0" presStyleCnt="1"/>
      <dgm:spPr/>
      <dgm:t>
        <a:bodyPr/>
        <a:lstStyle/>
        <a:p>
          <a:endParaRPr lang="uk-UA"/>
        </a:p>
      </dgm:t>
    </dgm:pt>
    <dgm:pt modelId="{A3C152B4-7573-42D1-A601-7A6D4643C0F1}" type="pres">
      <dgm:prSet presAssocID="{D6E6D8E0-AD4B-4602-9BEB-9968DC0C99FD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EFBF69A-5597-4060-8F9F-89A74732C516}" type="pres">
      <dgm:prSet presAssocID="{1432AD48-D3AB-4381-AFB1-4680BE4C161D}" presName="nodeFollowingNodes" presStyleLbl="node1" presStyleIdx="2" presStyleCnt="5" custRadScaleRad="109654" custRadScaleInc="-1967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2134800-344A-4B2E-A04D-3A86391330FC}" type="pres">
      <dgm:prSet presAssocID="{5DCD8023-FAA6-4C3F-B5A7-BBEE852C1B7F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0BB43E3-6721-48FE-ADCB-4615B0B0F63E}" type="pres">
      <dgm:prSet presAssocID="{185F5DDF-DA8A-4AB3-8A99-97E9D75D8A9A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080FE7F5-19CA-432C-B9D8-C58C02AF7D80}" srcId="{2BFBE0A0-958D-43EE-813B-77C4BCF0AE64}" destId="{D52E4851-B9AC-426F-A3CC-83196AC046C6}" srcOrd="0" destOrd="0" parTransId="{146C1E39-D32E-4B1F-ACFF-71A13082A95A}" sibTransId="{15DC02F6-2C52-4A91-A9BB-D6D4D3D2531E}"/>
    <dgm:cxn modelId="{2077FDD0-388C-4711-801E-59A57D79ACDC}" srcId="{2BFBE0A0-958D-43EE-813B-77C4BCF0AE64}" destId="{D6E6D8E0-AD4B-4602-9BEB-9968DC0C99FD}" srcOrd="1" destOrd="0" parTransId="{C1FD17E6-1C1A-42F7-97A7-58C60ED6E7AC}" sibTransId="{CACA49EF-5C45-41C3-AC09-DCFD3C46F88A}"/>
    <dgm:cxn modelId="{EC048D06-71C4-4CC2-B3DE-C934D83F150C}" type="presOf" srcId="{15DC02F6-2C52-4A91-A9BB-D6D4D3D2531E}" destId="{4CF6DD09-8BEA-4C9A-83E5-1D7FAA2D9525}" srcOrd="0" destOrd="0" presId="urn:microsoft.com/office/officeart/2005/8/layout/cycle3"/>
    <dgm:cxn modelId="{95DAA7EE-E5CB-4947-A656-47B14BA68808}" type="presOf" srcId="{5DCD8023-FAA6-4C3F-B5A7-BBEE852C1B7F}" destId="{F2134800-344A-4B2E-A04D-3A86391330FC}" srcOrd="0" destOrd="0" presId="urn:microsoft.com/office/officeart/2005/8/layout/cycle3"/>
    <dgm:cxn modelId="{79EE17EB-5E2E-4F10-911B-AD4A25A1A9BE}" srcId="{2BFBE0A0-958D-43EE-813B-77C4BCF0AE64}" destId="{5DCD8023-FAA6-4C3F-B5A7-BBEE852C1B7F}" srcOrd="3" destOrd="0" parTransId="{C7BEE96A-B9A7-46D5-AE16-21BEB46C6911}" sibTransId="{DF202A58-B3AC-4B51-9A50-904D7553622C}"/>
    <dgm:cxn modelId="{E9DB5E5A-8599-4CA6-B440-3FE49BFF469E}" type="presOf" srcId="{185F5DDF-DA8A-4AB3-8A99-97E9D75D8A9A}" destId="{40BB43E3-6721-48FE-ADCB-4615B0B0F63E}" srcOrd="0" destOrd="0" presId="urn:microsoft.com/office/officeart/2005/8/layout/cycle3"/>
    <dgm:cxn modelId="{CA1CE4C6-A7E6-4063-BA65-E9E96EE3C818}" type="presOf" srcId="{D52E4851-B9AC-426F-A3CC-83196AC046C6}" destId="{A0ACA67D-BD0C-4F20-86CD-B4E8F11BDF45}" srcOrd="0" destOrd="0" presId="urn:microsoft.com/office/officeart/2005/8/layout/cycle3"/>
    <dgm:cxn modelId="{E676B0EE-8E21-4DB7-B789-071CF7396322}" srcId="{2BFBE0A0-958D-43EE-813B-77C4BCF0AE64}" destId="{1432AD48-D3AB-4381-AFB1-4680BE4C161D}" srcOrd="2" destOrd="0" parTransId="{574E4902-BF4F-417B-99C1-35CC2173C787}" sibTransId="{D8C1E566-B6CD-4727-B808-559596876EB1}"/>
    <dgm:cxn modelId="{2ABF9CBA-2085-4996-A07A-BF2AD032A53D}" type="presOf" srcId="{2BFBE0A0-958D-43EE-813B-77C4BCF0AE64}" destId="{DED2C6C8-5CB9-42F4-8971-D0C7C9575B6C}" srcOrd="0" destOrd="0" presId="urn:microsoft.com/office/officeart/2005/8/layout/cycle3"/>
    <dgm:cxn modelId="{E00F543F-8416-4440-8EAD-E30F98867FF6}" type="presOf" srcId="{1432AD48-D3AB-4381-AFB1-4680BE4C161D}" destId="{BEFBF69A-5597-4060-8F9F-89A74732C516}" srcOrd="0" destOrd="0" presId="urn:microsoft.com/office/officeart/2005/8/layout/cycle3"/>
    <dgm:cxn modelId="{8A457C27-0858-41B9-B791-F698BB662653}" srcId="{2BFBE0A0-958D-43EE-813B-77C4BCF0AE64}" destId="{185F5DDF-DA8A-4AB3-8A99-97E9D75D8A9A}" srcOrd="4" destOrd="0" parTransId="{618E1D9D-B9BA-4437-8DAF-7BE884D08C1E}" sibTransId="{D83565C0-0D45-4D19-AE59-EABBC90EA4A7}"/>
    <dgm:cxn modelId="{811A5ED1-1485-443E-BC7A-C8D098CFA67F}" type="presOf" srcId="{D6E6D8E0-AD4B-4602-9BEB-9968DC0C99FD}" destId="{A3C152B4-7573-42D1-A601-7A6D4643C0F1}" srcOrd="0" destOrd="0" presId="urn:microsoft.com/office/officeart/2005/8/layout/cycle3"/>
    <dgm:cxn modelId="{F4F1FB13-AD67-4827-8182-9BB08D8D489E}" type="presParOf" srcId="{DED2C6C8-5CB9-42F4-8971-D0C7C9575B6C}" destId="{28D8A101-4D8C-4FEC-9813-58E0182DD05A}" srcOrd="0" destOrd="0" presId="urn:microsoft.com/office/officeart/2005/8/layout/cycle3"/>
    <dgm:cxn modelId="{899A09F7-B084-48E5-9442-84DDF155D10E}" type="presParOf" srcId="{28D8A101-4D8C-4FEC-9813-58E0182DD05A}" destId="{A0ACA67D-BD0C-4F20-86CD-B4E8F11BDF45}" srcOrd="0" destOrd="0" presId="urn:microsoft.com/office/officeart/2005/8/layout/cycle3"/>
    <dgm:cxn modelId="{42644C58-C340-4F2B-97DC-658AA9D9526E}" type="presParOf" srcId="{28D8A101-4D8C-4FEC-9813-58E0182DD05A}" destId="{4CF6DD09-8BEA-4C9A-83E5-1D7FAA2D9525}" srcOrd="1" destOrd="0" presId="urn:microsoft.com/office/officeart/2005/8/layout/cycle3"/>
    <dgm:cxn modelId="{EB54E2BF-3847-4D0E-A62D-463373BB07FC}" type="presParOf" srcId="{28D8A101-4D8C-4FEC-9813-58E0182DD05A}" destId="{A3C152B4-7573-42D1-A601-7A6D4643C0F1}" srcOrd="2" destOrd="0" presId="urn:microsoft.com/office/officeart/2005/8/layout/cycle3"/>
    <dgm:cxn modelId="{F14456FB-4143-42EF-9C57-CD4B737966DE}" type="presParOf" srcId="{28D8A101-4D8C-4FEC-9813-58E0182DD05A}" destId="{BEFBF69A-5597-4060-8F9F-89A74732C516}" srcOrd="3" destOrd="0" presId="urn:microsoft.com/office/officeart/2005/8/layout/cycle3"/>
    <dgm:cxn modelId="{B4610552-31FC-4DE7-A96F-E45C770EF8C1}" type="presParOf" srcId="{28D8A101-4D8C-4FEC-9813-58E0182DD05A}" destId="{F2134800-344A-4B2E-A04D-3A86391330FC}" srcOrd="4" destOrd="0" presId="urn:microsoft.com/office/officeart/2005/8/layout/cycle3"/>
    <dgm:cxn modelId="{D6650311-5972-40EF-BDFB-E1BCCB9FB157}" type="presParOf" srcId="{28D8A101-4D8C-4FEC-9813-58E0182DD05A}" destId="{40BB43E3-6721-48FE-ADCB-4615B0B0F63E}" srcOrd="5" destOrd="0" presId="urn:microsoft.com/office/officeart/2005/8/layout/cycle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B43FFCA-C392-4356-BFB9-2EFBB719B427}" type="doc">
      <dgm:prSet loTypeId="urn:microsoft.com/office/officeart/2005/8/layout/vList6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uk-UA"/>
        </a:p>
      </dgm:t>
    </dgm:pt>
    <dgm:pt modelId="{CE9D5214-81FE-475E-81A8-AC5EFADAA1D4}">
      <dgm:prSet phldrT="[Текст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uk-UA" dirty="0"/>
        </a:p>
      </dgm:t>
    </dgm:pt>
    <dgm:pt modelId="{8BB24125-D577-4E4A-A37B-04B1429DD5F9}" type="parTrans" cxnId="{54C4428E-0193-4E99-8212-9325C2197591}">
      <dgm:prSet/>
      <dgm:spPr/>
      <dgm:t>
        <a:bodyPr/>
        <a:lstStyle/>
        <a:p>
          <a:endParaRPr lang="uk-UA"/>
        </a:p>
      </dgm:t>
    </dgm:pt>
    <dgm:pt modelId="{BA9EBD4B-D4CC-4667-9917-9C588CCC91D9}" type="sibTrans" cxnId="{54C4428E-0193-4E99-8212-9325C2197591}">
      <dgm:prSet/>
      <dgm:spPr/>
      <dgm:t>
        <a:bodyPr/>
        <a:lstStyle/>
        <a:p>
          <a:endParaRPr lang="uk-UA"/>
        </a:p>
      </dgm:t>
    </dgm:pt>
    <dgm:pt modelId="{4A36D68A-B879-4B82-9B9E-73A982BCC1C2}">
      <dgm:prSet phldrT="[Текст]" custT="1"/>
      <dgm:spPr/>
      <dgm:t>
        <a:bodyPr/>
        <a:lstStyle/>
        <a:p>
          <a:pPr algn="l"/>
          <a:r>
            <a:rPr lang="uk-UA" sz="4000" b="1" dirty="0" smtClean="0">
              <a:latin typeface="Times New Roman" pitchFamily="18" charset="0"/>
              <a:cs typeface="Times New Roman" pitchFamily="18" charset="0"/>
            </a:rPr>
            <a:t>Фізичний</a:t>
          </a:r>
          <a:endParaRPr lang="uk-UA" sz="4000" b="1" dirty="0">
            <a:latin typeface="Times New Roman" pitchFamily="18" charset="0"/>
            <a:cs typeface="Times New Roman" pitchFamily="18" charset="0"/>
          </a:endParaRPr>
        </a:p>
      </dgm:t>
    </dgm:pt>
    <dgm:pt modelId="{FB088BB6-2D0D-43B7-9C52-5B2807A82D40}" type="parTrans" cxnId="{50103D3C-C836-4175-A072-E9B6B6032330}">
      <dgm:prSet/>
      <dgm:spPr/>
      <dgm:t>
        <a:bodyPr/>
        <a:lstStyle/>
        <a:p>
          <a:endParaRPr lang="uk-UA"/>
        </a:p>
      </dgm:t>
    </dgm:pt>
    <dgm:pt modelId="{EDA84A93-9A6B-4811-8953-563689186019}" type="sibTrans" cxnId="{50103D3C-C836-4175-A072-E9B6B6032330}">
      <dgm:prSet/>
      <dgm:spPr/>
      <dgm:t>
        <a:bodyPr/>
        <a:lstStyle/>
        <a:p>
          <a:endParaRPr lang="uk-UA"/>
        </a:p>
      </dgm:t>
    </dgm:pt>
    <dgm:pt modelId="{34F90E94-0086-46A2-A09F-662C466731E1}">
      <dgm:prSet phldrT="[Текст]" phldr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uk-UA" dirty="0"/>
        </a:p>
      </dgm:t>
    </dgm:pt>
    <dgm:pt modelId="{3EA7987E-93B2-4AF6-BD5C-1CD3451A9BB2}" type="parTrans" cxnId="{4BE657FD-9785-4351-BD8C-4D3F61C9E4F2}">
      <dgm:prSet/>
      <dgm:spPr/>
      <dgm:t>
        <a:bodyPr/>
        <a:lstStyle/>
        <a:p>
          <a:endParaRPr lang="uk-UA"/>
        </a:p>
      </dgm:t>
    </dgm:pt>
    <dgm:pt modelId="{D80B6927-59CE-44DF-8C76-6A74A9945DEE}" type="sibTrans" cxnId="{4BE657FD-9785-4351-BD8C-4D3F61C9E4F2}">
      <dgm:prSet/>
      <dgm:spPr/>
      <dgm:t>
        <a:bodyPr/>
        <a:lstStyle/>
        <a:p>
          <a:endParaRPr lang="uk-UA"/>
        </a:p>
      </dgm:t>
    </dgm:pt>
    <dgm:pt modelId="{23DCDF12-081F-4244-9492-8513FF91CE32}">
      <dgm:prSet phldrT="[Текст]" custT="1"/>
      <dgm:spPr/>
      <dgm:t>
        <a:bodyPr/>
        <a:lstStyle/>
        <a:p>
          <a:r>
            <a:rPr lang="ru-RU" sz="4000" b="1" dirty="0" err="1" smtClean="0">
              <a:latin typeface="Times New Roman" pitchFamily="18" charset="0"/>
              <a:cs typeface="Times New Roman" pitchFamily="18" charset="0"/>
            </a:rPr>
            <a:t>Психологічний</a:t>
          </a:r>
          <a:endParaRPr lang="uk-UA" sz="4000" b="1" dirty="0"/>
        </a:p>
      </dgm:t>
    </dgm:pt>
    <dgm:pt modelId="{D4541193-5FB1-45BF-B066-74EEA1748A5D}" type="parTrans" cxnId="{BA3C10F5-A866-41FF-B980-B66AF2AAF6F8}">
      <dgm:prSet/>
      <dgm:spPr/>
      <dgm:t>
        <a:bodyPr/>
        <a:lstStyle/>
        <a:p>
          <a:endParaRPr lang="uk-UA"/>
        </a:p>
      </dgm:t>
    </dgm:pt>
    <dgm:pt modelId="{66AEB5B3-2333-4754-8D84-C65F1837B1B8}" type="sibTrans" cxnId="{BA3C10F5-A866-41FF-B980-B66AF2AAF6F8}">
      <dgm:prSet/>
      <dgm:spPr/>
      <dgm:t>
        <a:bodyPr/>
        <a:lstStyle/>
        <a:p>
          <a:endParaRPr lang="uk-UA"/>
        </a:p>
      </dgm:t>
    </dgm:pt>
    <dgm:pt modelId="{DBD7F58A-31F3-4661-9259-1FED2BCA42E5}">
      <dgm:prSet phldrT="[Текст]"/>
      <dgm:spPr/>
      <dgm:t>
        <a:bodyPr/>
        <a:lstStyle/>
        <a:p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поширення</a:t>
          </a:r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пліток</a:t>
          </a:r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,</a:t>
          </a:r>
          <a:endParaRPr lang="uk-UA" sz="2800" dirty="0"/>
        </a:p>
      </dgm:t>
    </dgm:pt>
    <dgm:pt modelId="{5FAED078-D9A2-48D1-9730-A86FDC5EC67E}" type="parTrans" cxnId="{2119E9B5-2515-4CE7-A40B-8DBC91E7E926}">
      <dgm:prSet/>
      <dgm:spPr/>
      <dgm:t>
        <a:bodyPr/>
        <a:lstStyle/>
        <a:p>
          <a:endParaRPr lang="uk-UA"/>
        </a:p>
      </dgm:t>
    </dgm:pt>
    <dgm:pt modelId="{EFBE5F8E-0928-4C1E-B432-A89269102D26}" type="sibTrans" cxnId="{2119E9B5-2515-4CE7-A40B-8DBC91E7E926}">
      <dgm:prSet/>
      <dgm:spPr/>
      <dgm:t>
        <a:bodyPr/>
        <a:lstStyle/>
        <a:p>
          <a:endParaRPr lang="uk-UA"/>
        </a:p>
      </dgm:t>
    </dgm:pt>
    <dgm:pt modelId="{6E5C74E0-1F8E-4A56-A741-32D8CD6D8CB6}">
      <dgm:prSet phldrT="[Текст]"/>
      <dgm:spPr/>
      <dgm:t>
        <a:bodyPr/>
        <a:lstStyle/>
        <a:p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звинувачення</a:t>
          </a:r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uk-UA" sz="2800" dirty="0"/>
        </a:p>
      </dgm:t>
    </dgm:pt>
    <dgm:pt modelId="{B6BF4576-A835-4BB5-B301-66EE98EE41D8}" type="parTrans" cxnId="{313801E6-58B1-45F6-8EDC-CDC0475D0494}">
      <dgm:prSet/>
      <dgm:spPr/>
      <dgm:t>
        <a:bodyPr/>
        <a:lstStyle/>
        <a:p>
          <a:endParaRPr lang="uk-UA"/>
        </a:p>
      </dgm:t>
    </dgm:pt>
    <dgm:pt modelId="{C920386C-A68C-44F4-B73E-CE65FE6EBAA8}" type="sibTrans" cxnId="{313801E6-58B1-45F6-8EDC-CDC0475D0494}">
      <dgm:prSet/>
      <dgm:spPr/>
      <dgm:t>
        <a:bodyPr/>
        <a:lstStyle/>
        <a:p>
          <a:endParaRPr lang="uk-UA"/>
        </a:p>
      </dgm:t>
    </dgm:pt>
    <dgm:pt modelId="{AD3F4272-61AF-40F7-B2B4-5F88BB3D2325}">
      <dgm:prSet phldrT="[Текст]" custT="1"/>
      <dgm:spPr/>
      <dgm:t>
        <a:bodyPr/>
        <a:lstStyle/>
        <a:p>
          <a:pPr algn="l"/>
          <a:r>
            <a:rPr lang="uk-UA" sz="2800" dirty="0" smtClean="0">
              <a:latin typeface="Times New Roman" pitchFamily="18" charset="0"/>
              <a:cs typeface="Times New Roman" pitchFamily="18" charset="0"/>
            </a:rPr>
            <a:t>штовхання, </a:t>
          </a:r>
          <a:endParaRPr lang="uk-UA" sz="2800" b="1" dirty="0">
            <a:latin typeface="Times New Roman" pitchFamily="18" charset="0"/>
            <a:cs typeface="Times New Roman" pitchFamily="18" charset="0"/>
          </a:endParaRPr>
        </a:p>
      </dgm:t>
    </dgm:pt>
    <dgm:pt modelId="{C1ED5479-6B7D-4D12-8FB8-311E6868FF5E}" type="parTrans" cxnId="{B1CD0546-485A-4EE6-ABE0-742CA1655458}">
      <dgm:prSet/>
      <dgm:spPr/>
      <dgm:t>
        <a:bodyPr/>
        <a:lstStyle/>
        <a:p>
          <a:endParaRPr lang="uk-UA"/>
        </a:p>
      </dgm:t>
    </dgm:pt>
    <dgm:pt modelId="{177EDA64-450A-49DB-A97B-A7004CD4E8D8}" type="sibTrans" cxnId="{B1CD0546-485A-4EE6-ABE0-742CA1655458}">
      <dgm:prSet/>
      <dgm:spPr/>
      <dgm:t>
        <a:bodyPr/>
        <a:lstStyle/>
        <a:p>
          <a:endParaRPr lang="uk-UA"/>
        </a:p>
      </dgm:t>
    </dgm:pt>
    <dgm:pt modelId="{6AC1BBD0-EFA9-43E5-B520-1DF5C905696C}">
      <dgm:prSet phldrT="[Текст]" custT="1"/>
      <dgm:spPr/>
      <dgm:t>
        <a:bodyPr/>
        <a:lstStyle/>
        <a:p>
          <a:pPr algn="l"/>
          <a:r>
            <a:rPr lang="uk-UA" sz="2800" dirty="0" smtClean="0">
              <a:latin typeface="Times New Roman" pitchFamily="18" charset="0"/>
              <a:cs typeface="Times New Roman" pitchFamily="18" charset="0"/>
            </a:rPr>
            <a:t>підніжки, </a:t>
          </a:r>
          <a:endParaRPr lang="uk-UA" sz="2800" b="1" dirty="0">
            <a:latin typeface="Times New Roman" pitchFamily="18" charset="0"/>
            <a:cs typeface="Times New Roman" pitchFamily="18" charset="0"/>
          </a:endParaRPr>
        </a:p>
      </dgm:t>
    </dgm:pt>
    <dgm:pt modelId="{77ACE639-8AD0-4F8F-B482-684D04C42EE8}" type="parTrans" cxnId="{CF5C7AD9-A30F-44B1-8107-3B923904D4DD}">
      <dgm:prSet/>
      <dgm:spPr/>
      <dgm:t>
        <a:bodyPr/>
        <a:lstStyle/>
        <a:p>
          <a:endParaRPr lang="uk-UA"/>
        </a:p>
      </dgm:t>
    </dgm:pt>
    <dgm:pt modelId="{4730493A-D720-470A-B2C8-7120999A309B}" type="sibTrans" cxnId="{CF5C7AD9-A30F-44B1-8107-3B923904D4DD}">
      <dgm:prSet/>
      <dgm:spPr/>
      <dgm:t>
        <a:bodyPr/>
        <a:lstStyle/>
        <a:p>
          <a:endParaRPr lang="uk-UA"/>
        </a:p>
      </dgm:t>
    </dgm:pt>
    <dgm:pt modelId="{2B21C5E0-F4F7-4DE1-8509-A715FA488535}">
      <dgm:prSet phldrT="[Текст]" custT="1"/>
      <dgm:spPr/>
      <dgm:t>
        <a:bodyPr/>
        <a:lstStyle/>
        <a:p>
          <a:pPr algn="l"/>
          <a:r>
            <a:rPr lang="uk-UA" sz="2800" dirty="0" smtClean="0">
              <a:latin typeface="Times New Roman" pitchFamily="18" charset="0"/>
              <a:cs typeface="Times New Roman" pitchFamily="18" charset="0"/>
            </a:rPr>
            <a:t>бійки, </a:t>
          </a:r>
          <a:endParaRPr lang="uk-UA" sz="2800" b="1" dirty="0">
            <a:latin typeface="Times New Roman" pitchFamily="18" charset="0"/>
            <a:cs typeface="Times New Roman" pitchFamily="18" charset="0"/>
          </a:endParaRPr>
        </a:p>
      </dgm:t>
    </dgm:pt>
    <dgm:pt modelId="{293E4B3F-6DFE-478F-8197-78C82130E9A6}" type="parTrans" cxnId="{2FB55B88-6DA5-4B1E-BE03-E3AA1B8493F3}">
      <dgm:prSet/>
      <dgm:spPr/>
      <dgm:t>
        <a:bodyPr/>
        <a:lstStyle/>
        <a:p>
          <a:endParaRPr lang="uk-UA"/>
        </a:p>
      </dgm:t>
    </dgm:pt>
    <dgm:pt modelId="{C39741E4-DBD6-4A57-906D-A81022F660EB}" type="sibTrans" cxnId="{2FB55B88-6DA5-4B1E-BE03-E3AA1B8493F3}">
      <dgm:prSet/>
      <dgm:spPr/>
      <dgm:t>
        <a:bodyPr/>
        <a:lstStyle/>
        <a:p>
          <a:endParaRPr lang="uk-UA"/>
        </a:p>
      </dgm:t>
    </dgm:pt>
    <dgm:pt modelId="{B1DEF0EA-71F9-4238-805C-178185BE34D6}">
      <dgm:prSet phldrT="[Текст]" custT="1"/>
      <dgm:spPr/>
      <dgm:t>
        <a:bodyPr/>
        <a:lstStyle/>
        <a:p>
          <a:pPr algn="l"/>
          <a:r>
            <a:rPr lang="uk-UA" sz="2800" dirty="0" smtClean="0">
              <a:latin typeface="Times New Roman" pitchFamily="18" charset="0"/>
              <a:cs typeface="Times New Roman" pitchFamily="18" charset="0"/>
            </a:rPr>
            <a:t> ляпаси,</a:t>
          </a:r>
          <a:endParaRPr lang="uk-UA" sz="2800" b="1" dirty="0">
            <a:latin typeface="Times New Roman" pitchFamily="18" charset="0"/>
            <a:cs typeface="Times New Roman" pitchFamily="18" charset="0"/>
          </a:endParaRPr>
        </a:p>
      </dgm:t>
    </dgm:pt>
    <dgm:pt modelId="{136201A5-B6F4-4003-9CC2-715EE2821221}" type="parTrans" cxnId="{CAFA6CCD-8548-4025-A6A3-C2C6597BB1BE}">
      <dgm:prSet/>
      <dgm:spPr/>
      <dgm:t>
        <a:bodyPr/>
        <a:lstStyle/>
        <a:p>
          <a:endParaRPr lang="uk-UA"/>
        </a:p>
      </dgm:t>
    </dgm:pt>
    <dgm:pt modelId="{FCEEA8D2-36C3-4B77-A862-81BC7740B2E9}" type="sibTrans" cxnId="{CAFA6CCD-8548-4025-A6A3-C2C6597BB1BE}">
      <dgm:prSet/>
      <dgm:spPr/>
      <dgm:t>
        <a:bodyPr/>
        <a:lstStyle/>
        <a:p>
          <a:endParaRPr lang="uk-UA"/>
        </a:p>
      </dgm:t>
    </dgm:pt>
    <dgm:pt modelId="{BC41F12B-4819-446B-AA0B-F771291BA125}">
      <dgm:prSet phldrT="[Текст]"/>
      <dgm:spPr/>
      <dgm:t>
        <a:bodyPr/>
        <a:lstStyle/>
        <a:p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брехня</a:t>
          </a:r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,</a:t>
          </a:r>
          <a:r>
            <a:rPr lang="uk-UA" sz="2800" dirty="0" smtClean="0">
              <a:latin typeface="Times New Roman" pitchFamily="18" charset="0"/>
              <a:cs typeface="Times New Roman" pitchFamily="18" charset="0"/>
            </a:rPr>
            <a:t>міміки обличчя</a:t>
          </a:r>
          <a:endParaRPr lang="uk-UA" sz="2800" dirty="0"/>
        </a:p>
      </dgm:t>
    </dgm:pt>
    <dgm:pt modelId="{E9D58433-DF74-478A-9FEA-A584171D9C6A}" type="parTrans" cxnId="{15A59790-D8C8-4013-B5D9-0ED86A2DAFDF}">
      <dgm:prSet/>
      <dgm:spPr/>
      <dgm:t>
        <a:bodyPr/>
        <a:lstStyle/>
        <a:p>
          <a:endParaRPr lang="uk-UA"/>
        </a:p>
      </dgm:t>
    </dgm:pt>
    <dgm:pt modelId="{CCC4AF00-E78D-48BA-AC9C-3AB23A9F926F}" type="sibTrans" cxnId="{15A59790-D8C8-4013-B5D9-0ED86A2DAFDF}">
      <dgm:prSet/>
      <dgm:spPr/>
      <dgm:t>
        <a:bodyPr/>
        <a:lstStyle/>
        <a:p>
          <a:endParaRPr lang="uk-UA"/>
        </a:p>
      </dgm:t>
    </dgm:pt>
    <dgm:pt modelId="{3A57DA22-43DA-4AA4-BED8-72BEFBE41C76}" type="pres">
      <dgm:prSet presAssocID="{AB43FFCA-C392-4356-BFB9-2EFBB719B427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572E1BD5-8364-4E18-BABE-DA8D1130A8A4}" type="pres">
      <dgm:prSet presAssocID="{CE9D5214-81FE-475E-81A8-AC5EFADAA1D4}" presName="linNode" presStyleCnt="0"/>
      <dgm:spPr/>
    </dgm:pt>
    <dgm:pt modelId="{7200C67C-C923-4DAB-B883-F2022E38B53D}" type="pres">
      <dgm:prSet presAssocID="{CE9D5214-81FE-475E-81A8-AC5EFADAA1D4}" presName="parentShp" presStyleLbl="node1" presStyleIdx="0" presStyleCnt="2" custScaleX="11238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1DAAB59-B43B-499F-9B97-092C9D4C1DF0}" type="pres">
      <dgm:prSet presAssocID="{CE9D5214-81FE-475E-81A8-AC5EFADAA1D4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7C3FEB9-4CA8-4E1D-B4C1-6A7C985C24BB}" type="pres">
      <dgm:prSet presAssocID="{BA9EBD4B-D4CC-4667-9917-9C588CCC91D9}" presName="spacing" presStyleCnt="0"/>
      <dgm:spPr/>
    </dgm:pt>
    <dgm:pt modelId="{85652869-982B-4FB5-8A4E-1B62C58A65A7}" type="pres">
      <dgm:prSet presAssocID="{34F90E94-0086-46A2-A09F-662C466731E1}" presName="linNode" presStyleCnt="0"/>
      <dgm:spPr/>
    </dgm:pt>
    <dgm:pt modelId="{BBAB8000-5D35-46BC-9B2A-725D20C87900}" type="pres">
      <dgm:prSet presAssocID="{34F90E94-0086-46A2-A09F-662C466731E1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318D9F7-E567-433F-91B9-CE4AC116F252}" type="pres">
      <dgm:prSet presAssocID="{34F90E94-0086-46A2-A09F-662C466731E1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B1CD0546-485A-4EE6-ABE0-742CA1655458}" srcId="{CE9D5214-81FE-475E-81A8-AC5EFADAA1D4}" destId="{AD3F4272-61AF-40F7-B2B4-5F88BB3D2325}" srcOrd="1" destOrd="0" parTransId="{C1ED5479-6B7D-4D12-8FB8-311E6868FF5E}" sibTransId="{177EDA64-450A-49DB-A97B-A7004CD4E8D8}"/>
    <dgm:cxn modelId="{2119E9B5-2515-4CE7-A40B-8DBC91E7E926}" srcId="{34F90E94-0086-46A2-A09F-662C466731E1}" destId="{DBD7F58A-31F3-4661-9259-1FED2BCA42E5}" srcOrd="1" destOrd="0" parTransId="{5FAED078-D9A2-48D1-9730-A86FDC5EC67E}" sibTransId="{EFBE5F8E-0928-4C1E-B432-A89269102D26}"/>
    <dgm:cxn modelId="{9EAC14FB-650F-4305-9DD5-3EAB3F856A89}" type="presOf" srcId="{DBD7F58A-31F3-4661-9259-1FED2BCA42E5}" destId="{F318D9F7-E567-433F-91B9-CE4AC116F252}" srcOrd="0" destOrd="1" presId="urn:microsoft.com/office/officeart/2005/8/layout/vList6"/>
    <dgm:cxn modelId="{DEDAA237-8B7B-4D48-A18F-54077BB90871}" type="presOf" srcId="{2B21C5E0-F4F7-4DE1-8509-A715FA488535}" destId="{61DAAB59-B43B-499F-9B97-092C9D4C1DF0}" srcOrd="0" destOrd="3" presId="urn:microsoft.com/office/officeart/2005/8/layout/vList6"/>
    <dgm:cxn modelId="{CF5C7AD9-A30F-44B1-8107-3B923904D4DD}" srcId="{CE9D5214-81FE-475E-81A8-AC5EFADAA1D4}" destId="{6AC1BBD0-EFA9-43E5-B520-1DF5C905696C}" srcOrd="2" destOrd="0" parTransId="{77ACE639-8AD0-4F8F-B482-684D04C42EE8}" sibTransId="{4730493A-D720-470A-B2C8-7120999A309B}"/>
    <dgm:cxn modelId="{7B6D3D14-E294-4673-A2D3-EBF9DDA786BD}" type="presOf" srcId="{BC41F12B-4819-446B-AA0B-F771291BA125}" destId="{F318D9F7-E567-433F-91B9-CE4AC116F252}" srcOrd="0" destOrd="2" presId="urn:microsoft.com/office/officeart/2005/8/layout/vList6"/>
    <dgm:cxn modelId="{19902347-12DD-4001-A6DD-D42C2340BE94}" type="presOf" srcId="{AB43FFCA-C392-4356-BFB9-2EFBB719B427}" destId="{3A57DA22-43DA-4AA4-BED8-72BEFBE41C76}" srcOrd="0" destOrd="0" presId="urn:microsoft.com/office/officeart/2005/8/layout/vList6"/>
    <dgm:cxn modelId="{A1FE06E0-27C6-4847-B18F-EB049C25FCE1}" type="presOf" srcId="{AD3F4272-61AF-40F7-B2B4-5F88BB3D2325}" destId="{61DAAB59-B43B-499F-9B97-092C9D4C1DF0}" srcOrd="0" destOrd="1" presId="urn:microsoft.com/office/officeart/2005/8/layout/vList6"/>
    <dgm:cxn modelId="{2FB55B88-6DA5-4B1E-BE03-E3AA1B8493F3}" srcId="{CE9D5214-81FE-475E-81A8-AC5EFADAA1D4}" destId="{2B21C5E0-F4F7-4DE1-8509-A715FA488535}" srcOrd="3" destOrd="0" parTransId="{293E4B3F-6DFE-478F-8197-78C82130E9A6}" sibTransId="{C39741E4-DBD6-4A57-906D-A81022F660EB}"/>
    <dgm:cxn modelId="{B1359ADF-1B0B-42F7-A825-6AE69C09D585}" type="presOf" srcId="{6AC1BBD0-EFA9-43E5-B520-1DF5C905696C}" destId="{61DAAB59-B43B-499F-9B97-092C9D4C1DF0}" srcOrd="0" destOrd="2" presId="urn:microsoft.com/office/officeart/2005/8/layout/vList6"/>
    <dgm:cxn modelId="{54C4428E-0193-4E99-8212-9325C2197591}" srcId="{AB43FFCA-C392-4356-BFB9-2EFBB719B427}" destId="{CE9D5214-81FE-475E-81A8-AC5EFADAA1D4}" srcOrd="0" destOrd="0" parTransId="{8BB24125-D577-4E4A-A37B-04B1429DD5F9}" sibTransId="{BA9EBD4B-D4CC-4667-9917-9C588CCC91D9}"/>
    <dgm:cxn modelId="{7BFC5BBF-99C9-4546-BB17-F365C1E7A4E5}" type="presOf" srcId="{34F90E94-0086-46A2-A09F-662C466731E1}" destId="{BBAB8000-5D35-46BC-9B2A-725D20C87900}" srcOrd="0" destOrd="0" presId="urn:microsoft.com/office/officeart/2005/8/layout/vList6"/>
    <dgm:cxn modelId="{E25461C3-8C3E-4004-B2AF-23D8509EA76B}" type="presOf" srcId="{CE9D5214-81FE-475E-81A8-AC5EFADAA1D4}" destId="{7200C67C-C923-4DAB-B883-F2022E38B53D}" srcOrd="0" destOrd="0" presId="urn:microsoft.com/office/officeart/2005/8/layout/vList6"/>
    <dgm:cxn modelId="{313801E6-58B1-45F6-8EDC-CDC0475D0494}" srcId="{34F90E94-0086-46A2-A09F-662C466731E1}" destId="{6E5C74E0-1F8E-4A56-A741-32D8CD6D8CB6}" srcOrd="3" destOrd="0" parTransId="{B6BF4576-A835-4BB5-B301-66EE98EE41D8}" sibTransId="{C920386C-A68C-44F4-B73E-CE65FE6EBAA8}"/>
    <dgm:cxn modelId="{2CBE34DA-7D7D-49B8-BB54-788477524B7C}" type="presOf" srcId="{6E5C74E0-1F8E-4A56-A741-32D8CD6D8CB6}" destId="{F318D9F7-E567-433F-91B9-CE4AC116F252}" srcOrd="0" destOrd="3" presId="urn:microsoft.com/office/officeart/2005/8/layout/vList6"/>
    <dgm:cxn modelId="{50103D3C-C836-4175-A072-E9B6B6032330}" srcId="{CE9D5214-81FE-475E-81A8-AC5EFADAA1D4}" destId="{4A36D68A-B879-4B82-9B9E-73A982BCC1C2}" srcOrd="0" destOrd="0" parTransId="{FB088BB6-2D0D-43B7-9C52-5B2807A82D40}" sibTransId="{EDA84A93-9A6B-4811-8953-563689186019}"/>
    <dgm:cxn modelId="{F8EED659-EACD-4FCD-955B-04021C438F36}" type="presOf" srcId="{B1DEF0EA-71F9-4238-805C-178185BE34D6}" destId="{61DAAB59-B43B-499F-9B97-092C9D4C1DF0}" srcOrd="0" destOrd="4" presId="urn:microsoft.com/office/officeart/2005/8/layout/vList6"/>
    <dgm:cxn modelId="{4BE657FD-9785-4351-BD8C-4D3F61C9E4F2}" srcId="{AB43FFCA-C392-4356-BFB9-2EFBB719B427}" destId="{34F90E94-0086-46A2-A09F-662C466731E1}" srcOrd="1" destOrd="0" parTransId="{3EA7987E-93B2-4AF6-BD5C-1CD3451A9BB2}" sibTransId="{D80B6927-59CE-44DF-8C76-6A74A9945DEE}"/>
    <dgm:cxn modelId="{672675D7-CF4C-4515-BD78-DCFB38068E9D}" type="presOf" srcId="{4A36D68A-B879-4B82-9B9E-73A982BCC1C2}" destId="{61DAAB59-B43B-499F-9B97-092C9D4C1DF0}" srcOrd="0" destOrd="0" presId="urn:microsoft.com/office/officeart/2005/8/layout/vList6"/>
    <dgm:cxn modelId="{BA3C10F5-A866-41FF-B980-B66AF2AAF6F8}" srcId="{34F90E94-0086-46A2-A09F-662C466731E1}" destId="{23DCDF12-081F-4244-9492-8513FF91CE32}" srcOrd="0" destOrd="0" parTransId="{D4541193-5FB1-45BF-B066-74EEA1748A5D}" sibTransId="{66AEB5B3-2333-4754-8D84-C65F1837B1B8}"/>
    <dgm:cxn modelId="{5971F050-3A26-45B1-9E49-0A27422018D5}" type="presOf" srcId="{23DCDF12-081F-4244-9492-8513FF91CE32}" destId="{F318D9F7-E567-433F-91B9-CE4AC116F252}" srcOrd="0" destOrd="0" presId="urn:microsoft.com/office/officeart/2005/8/layout/vList6"/>
    <dgm:cxn modelId="{CAFA6CCD-8548-4025-A6A3-C2C6597BB1BE}" srcId="{CE9D5214-81FE-475E-81A8-AC5EFADAA1D4}" destId="{B1DEF0EA-71F9-4238-805C-178185BE34D6}" srcOrd="4" destOrd="0" parTransId="{136201A5-B6F4-4003-9CC2-715EE2821221}" sibTransId="{FCEEA8D2-36C3-4B77-A862-81BC7740B2E9}"/>
    <dgm:cxn modelId="{15A59790-D8C8-4013-B5D9-0ED86A2DAFDF}" srcId="{34F90E94-0086-46A2-A09F-662C466731E1}" destId="{BC41F12B-4819-446B-AA0B-F771291BA125}" srcOrd="2" destOrd="0" parTransId="{E9D58433-DF74-478A-9FEA-A584171D9C6A}" sibTransId="{CCC4AF00-E78D-48BA-AC9C-3AB23A9F926F}"/>
    <dgm:cxn modelId="{44261954-794D-4E7E-82D5-FD53DEFCA111}" type="presParOf" srcId="{3A57DA22-43DA-4AA4-BED8-72BEFBE41C76}" destId="{572E1BD5-8364-4E18-BABE-DA8D1130A8A4}" srcOrd="0" destOrd="0" presId="urn:microsoft.com/office/officeart/2005/8/layout/vList6"/>
    <dgm:cxn modelId="{4EE4DB64-E9D7-4BF8-B2B4-697DEBC7FEC6}" type="presParOf" srcId="{572E1BD5-8364-4E18-BABE-DA8D1130A8A4}" destId="{7200C67C-C923-4DAB-B883-F2022E38B53D}" srcOrd="0" destOrd="0" presId="urn:microsoft.com/office/officeart/2005/8/layout/vList6"/>
    <dgm:cxn modelId="{771652F2-57B2-45D2-AA4F-7C5D7FF7D3F5}" type="presParOf" srcId="{572E1BD5-8364-4E18-BABE-DA8D1130A8A4}" destId="{61DAAB59-B43B-499F-9B97-092C9D4C1DF0}" srcOrd="1" destOrd="0" presId="urn:microsoft.com/office/officeart/2005/8/layout/vList6"/>
    <dgm:cxn modelId="{2B73E92F-F83C-4B2B-BBCB-2C35848FA397}" type="presParOf" srcId="{3A57DA22-43DA-4AA4-BED8-72BEFBE41C76}" destId="{E7C3FEB9-4CA8-4E1D-B4C1-6A7C985C24BB}" srcOrd="1" destOrd="0" presId="urn:microsoft.com/office/officeart/2005/8/layout/vList6"/>
    <dgm:cxn modelId="{F3411A93-4040-4FC1-914A-4CB2209CC00D}" type="presParOf" srcId="{3A57DA22-43DA-4AA4-BED8-72BEFBE41C76}" destId="{85652869-982B-4FB5-8A4E-1B62C58A65A7}" srcOrd="2" destOrd="0" presId="urn:microsoft.com/office/officeart/2005/8/layout/vList6"/>
    <dgm:cxn modelId="{F29F8810-880A-4C19-AB66-9B1C560400D3}" type="presParOf" srcId="{85652869-982B-4FB5-8A4E-1B62C58A65A7}" destId="{BBAB8000-5D35-46BC-9B2A-725D20C87900}" srcOrd="0" destOrd="0" presId="urn:microsoft.com/office/officeart/2005/8/layout/vList6"/>
    <dgm:cxn modelId="{6E67906E-6EAE-4F08-831E-E7D744F45156}" type="presParOf" srcId="{85652869-982B-4FB5-8A4E-1B62C58A65A7}" destId="{F318D9F7-E567-433F-91B9-CE4AC116F252}" srcOrd="1" destOrd="0" presId="urn:microsoft.com/office/officeart/2005/8/layout/vList6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B3C8BF8-BC8A-4D63-89A3-2CE19D8DB805}" type="doc">
      <dgm:prSet loTypeId="urn:microsoft.com/office/officeart/2005/8/layout/vList6" loCatId="list" qsTypeId="urn:microsoft.com/office/officeart/2005/8/quickstyle/simple1#12" qsCatId="simple" csTypeId="urn:microsoft.com/office/officeart/2005/8/colors/colorful5" csCatId="colorful" phldr="1"/>
      <dgm:spPr/>
      <dgm:t>
        <a:bodyPr/>
        <a:lstStyle/>
        <a:p>
          <a:endParaRPr lang="uk-UA"/>
        </a:p>
      </dgm:t>
    </dgm:pt>
    <dgm:pt modelId="{0DA8FCDF-63A0-4E66-9A27-BD072D6F7FE1}">
      <dgm:prSet phldrT="[Текст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uk-UA" dirty="0"/>
        </a:p>
      </dgm:t>
    </dgm:pt>
    <dgm:pt modelId="{5231CE85-7979-4D66-AD0F-5E670AA8383C}" type="parTrans" cxnId="{CD0FACED-1AE1-4DFB-9A13-315CDE0C1C11}">
      <dgm:prSet/>
      <dgm:spPr/>
      <dgm:t>
        <a:bodyPr/>
        <a:lstStyle/>
        <a:p>
          <a:endParaRPr lang="uk-UA"/>
        </a:p>
      </dgm:t>
    </dgm:pt>
    <dgm:pt modelId="{9C41A295-F3E7-4D86-9DE6-6C4436190271}" type="sibTrans" cxnId="{CD0FACED-1AE1-4DFB-9A13-315CDE0C1C11}">
      <dgm:prSet/>
      <dgm:spPr/>
      <dgm:t>
        <a:bodyPr/>
        <a:lstStyle/>
        <a:p>
          <a:endParaRPr lang="uk-UA"/>
        </a:p>
      </dgm:t>
    </dgm:pt>
    <dgm:pt modelId="{676D5166-6B2A-490D-B315-865BC0841BB5}">
      <dgm:prSet phldrT="[Текст]" custT="1"/>
      <dgm:spPr/>
      <dgm:t>
        <a:bodyPr/>
        <a:lstStyle/>
        <a:p>
          <a:r>
            <a:rPr lang="uk-UA" sz="4000" b="1" dirty="0" smtClean="0">
              <a:latin typeface="Times New Roman" pitchFamily="18" charset="0"/>
              <a:cs typeface="Times New Roman" pitchFamily="18" charset="0"/>
            </a:rPr>
            <a:t>Економічний</a:t>
          </a:r>
          <a:endParaRPr lang="uk-UA" sz="4000" b="1" dirty="0">
            <a:latin typeface="Times New Roman" pitchFamily="18" charset="0"/>
            <a:cs typeface="Times New Roman" pitchFamily="18" charset="0"/>
          </a:endParaRPr>
        </a:p>
      </dgm:t>
    </dgm:pt>
    <dgm:pt modelId="{5E387C88-E6A2-4782-87B0-D70F4AAF4579}" type="parTrans" cxnId="{03B085FF-C9A3-4EA2-A10A-C7CCDEC1DBD8}">
      <dgm:prSet/>
      <dgm:spPr/>
      <dgm:t>
        <a:bodyPr/>
        <a:lstStyle/>
        <a:p>
          <a:endParaRPr lang="uk-UA"/>
        </a:p>
      </dgm:t>
    </dgm:pt>
    <dgm:pt modelId="{99928493-4C06-4D88-B72F-B3528AA097E3}" type="sibTrans" cxnId="{03B085FF-C9A3-4EA2-A10A-C7CCDEC1DBD8}">
      <dgm:prSet/>
      <dgm:spPr/>
      <dgm:t>
        <a:bodyPr/>
        <a:lstStyle/>
        <a:p>
          <a:endParaRPr lang="uk-UA"/>
        </a:p>
      </dgm:t>
    </dgm:pt>
    <dgm:pt modelId="{CD37EA1E-709C-4352-BA79-84A8106B88CE}">
      <dgm:prSet phldrT="[Текст]" custT="1"/>
      <dgm:spPr/>
      <dgm:t>
        <a:bodyPr/>
        <a:lstStyle/>
        <a:p>
          <a:r>
            <a:rPr lang="uk-UA" sz="2400" dirty="0" smtClean="0">
              <a:latin typeface="Times New Roman" pitchFamily="18" charset="0"/>
              <a:cs typeface="Times New Roman" pitchFamily="18" charset="0"/>
            </a:rPr>
            <a:t>крадіжки, </a:t>
          </a:r>
          <a:endParaRPr lang="uk-UA" sz="2400" dirty="0"/>
        </a:p>
      </dgm:t>
    </dgm:pt>
    <dgm:pt modelId="{E4F4D2CE-B3BA-4A51-BF3F-2FF48BFC9CC5}" type="parTrans" cxnId="{834BC094-1418-4CE0-B125-20E32D385421}">
      <dgm:prSet/>
      <dgm:spPr/>
      <dgm:t>
        <a:bodyPr/>
        <a:lstStyle/>
        <a:p>
          <a:endParaRPr lang="uk-UA"/>
        </a:p>
      </dgm:t>
    </dgm:pt>
    <dgm:pt modelId="{02052900-2460-44D5-9981-9CAFF651BBC8}" type="sibTrans" cxnId="{834BC094-1418-4CE0-B125-20E32D385421}">
      <dgm:prSet/>
      <dgm:spPr/>
      <dgm:t>
        <a:bodyPr/>
        <a:lstStyle/>
        <a:p>
          <a:endParaRPr lang="uk-UA"/>
        </a:p>
      </dgm:t>
    </dgm:pt>
    <dgm:pt modelId="{10DB9A6D-2E78-4AC5-867E-4329FB6A649D}">
      <dgm:prSet phldrT="[Текст]" phldr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uk-UA" dirty="0"/>
        </a:p>
      </dgm:t>
    </dgm:pt>
    <dgm:pt modelId="{8C121B41-26C9-4E62-B532-1FA681C857D2}" type="parTrans" cxnId="{00B65026-1F95-4816-B18D-262DE85486FD}">
      <dgm:prSet/>
      <dgm:spPr/>
      <dgm:t>
        <a:bodyPr/>
        <a:lstStyle/>
        <a:p>
          <a:endParaRPr lang="uk-UA"/>
        </a:p>
      </dgm:t>
    </dgm:pt>
    <dgm:pt modelId="{DD12932B-C4FB-4770-927C-4275E84A2C24}" type="sibTrans" cxnId="{00B65026-1F95-4816-B18D-262DE85486FD}">
      <dgm:prSet/>
      <dgm:spPr/>
      <dgm:t>
        <a:bodyPr/>
        <a:lstStyle/>
        <a:p>
          <a:endParaRPr lang="uk-UA"/>
        </a:p>
      </dgm:t>
    </dgm:pt>
    <dgm:pt modelId="{B7628784-37D8-4516-B646-5C88946BA7E7}">
      <dgm:prSet phldrT="[Текст]" custT="1"/>
      <dgm:spPr/>
      <dgm:t>
        <a:bodyPr/>
        <a:lstStyle/>
        <a:p>
          <a:r>
            <a:rPr lang="uk-UA" sz="4400" b="1" dirty="0" err="1" smtClean="0">
              <a:latin typeface="Times New Roman" pitchFamily="18" charset="0"/>
              <a:cs typeface="Times New Roman" pitchFamily="18" charset="0"/>
            </a:rPr>
            <a:t>Кібербулінг</a:t>
          </a:r>
          <a:endParaRPr lang="uk-UA" sz="4400" b="1" dirty="0">
            <a:latin typeface="Times New Roman" pitchFamily="18" charset="0"/>
            <a:cs typeface="Times New Roman" pitchFamily="18" charset="0"/>
          </a:endParaRPr>
        </a:p>
      </dgm:t>
    </dgm:pt>
    <dgm:pt modelId="{2B376696-7D63-4421-A2E1-07235290686C}" type="parTrans" cxnId="{96992B94-22D9-48AC-8901-7D4CDFD3040D}">
      <dgm:prSet/>
      <dgm:spPr/>
      <dgm:t>
        <a:bodyPr/>
        <a:lstStyle/>
        <a:p>
          <a:endParaRPr lang="uk-UA"/>
        </a:p>
      </dgm:t>
    </dgm:pt>
    <dgm:pt modelId="{1CB5123B-CD2D-4AB7-AD1A-E0519B43D0E9}" type="sibTrans" cxnId="{96992B94-22D9-48AC-8901-7D4CDFD3040D}">
      <dgm:prSet/>
      <dgm:spPr/>
      <dgm:t>
        <a:bodyPr/>
        <a:lstStyle/>
        <a:p>
          <a:endParaRPr lang="uk-UA"/>
        </a:p>
      </dgm:t>
    </dgm:pt>
    <dgm:pt modelId="{6DF51C63-B1D9-4DAC-8AF5-C793FE484288}">
      <dgm:prSet phldrT="[Текст]" custT="1"/>
      <dgm:spPr/>
      <dgm:t>
        <a:bodyPr/>
        <a:lstStyle/>
        <a:p>
          <a:r>
            <a:rPr lang="uk-UA" sz="2400" dirty="0" smtClean="0">
              <a:latin typeface="Times New Roman" pitchFamily="18" charset="0"/>
              <a:cs typeface="Times New Roman" pitchFamily="18" charset="0"/>
            </a:rPr>
            <a:t>знімання на відео бійок,принижень</a:t>
          </a:r>
          <a:endParaRPr lang="uk-UA" sz="2400" dirty="0"/>
        </a:p>
      </dgm:t>
    </dgm:pt>
    <dgm:pt modelId="{77816B0B-F6B4-4DD3-869B-78636B5BC341}" type="parTrans" cxnId="{11DBBEDB-6EED-4CFF-B3EE-326ABD2DD8D1}">
      <dgm:prSet/>
      <dgm:spPr/>
      <dgm:t>
        <a:bodyPr/>
        <a:lstStyle/>
        <a:p>
          <a:endParaRPr lang="uk-UA"/>
        </a:p>
      </dgm:t>
    </dgm:pt>
    <dgm:pt modelId="{8CB45DBA-70A9-426A-8A51-4B5207E9626C}" type="sibTrans" cxnId="{11DBBEDB-6EED-4CFF-B3EE-326ABD2DD8D1}">
      <dgm:prSet/>
      <dgm:spPr/>
      <dgm:t>
        <a:bodyPr/>
        <a:lstStyle/>
        <a:p>
          <a:endParaRPr lang="uk-UA"/>
        </a:p>
      </dgm:t>
    </dgm:pt>
    <dgm:pt modelId="{AD7C7CDB-79EA-4360-B9C8-97B8A6C6E94B}">
      <dgm:prSet phldrT="[Текст]" custT="1"/>
      <dgm:spPr/>
      <dgm:t>
        <a:bodyPr/>
        <a:lstStyle/>
        <a:p>
          <a:r>
            <a:rPr lang="uk-UA" sz="2400" dirty="0" smtClean="0">
              <a:latin typeface="Times New Roman" pitchFamily="18" charset="0"/>
              <a:cs typeface="Times New Roman" pitchFamily="18" charset="0"/>
            </a:rPr>
            <a:t>викладання відео в мережу </a:t>
          </a:r>
          <a:r>
            <a:rPr lang="uk-UA" sz="2400" dirty="0" err="1" smtClean="0">
              <a:latin typeface="Times New Roman" pitchFamily="18" charset="0"/>
              <a:cs typeface="Times New Roman" pitchFamily="18" charset="0"/>
            </a:rPr>
            <a:t>інтернет</a:t>
          </a:r>
          <a:r>
            <a:rPr lang="uk-UA" sz="2400" dirty="0" smtClean="0">
              <a:latin typeface="Times New Roman" pitchFamily="18" charset="0"/>
              <a:cs typeface="Times New Roman" pitchFamily="18" charset="0"/>
            </a:rPr>
            <a:t>,</a:t>
          </a:r>
          <a:endParaRPr lang="uk-UA" sz="2400" dirty="0"/>
        </a:p>
      </dgm:t>
    </dgm:pt>
    <dgm:pt modelId="{71B1A09E-8BE4-4B75-97EB-24FE9716F996}" type="parTrans" cxnId="{E2A8BA33-B435-4CC2-842C-FB3974103AFB}">
      <dgm:prSet/>
      <dgm:spPr/>
      <dgm:t>
        <a:bodyPr/>
        <a:lstStyle/>
        <a:p>
          <a:endParaRPr lang="uk-UA"/>
        </a:p>
      </dgm:t>
    </dgm:pt>
    <dgm:pt modelId="{A5A517C4-C613-4178-8A90-8131E33CFFA3}" type="sibTrans" cxnId="{E2A8BA33-B435-4CC2-842C-FB3974103AFB}">
      <dgm:prSet/>
      <dgm:spPr/>
      <dgm:t>
        <a:bodyPr/>
        <a:lstStyle/>
        <a:p>
          <a:endParaRPr lang="uk-UA"/>
        </a:p>
      </dgm:t>
    </dgm:pt>
    <dgm:pt modelId="{FDBE2018-4245-441B-BCC9-38F4A27E36FA}">
      <dgm:prSet phldrT="[Текст]" custT="1"/>
      <dgm:spPr/>
      <dgm:t>
        <a:bodyPr/>
        <a:lstStyle/>
        <a:p>
          <a:r>
            <a:rPr lang="uk-UA" sz="2400" dirty="0" smtClean="0">
              <a:latin typeface="Times New Roman" pitchFamily="18" charset="0"/>
              <a:cs typeface="Times New Roman" pitchFamily="18" charset="0"/>
            </a:rPr>
            <a:t>цькування через соціальні мережі.</a:t>
          </a:r>
          <a:endParaRPr lang="uk-UA" sz="2400" dirty="0"/>
        </a:p>
      </dgm:t>
    </dgm:pt>
    <dgm:pt modelId="{C5C9C145-A64C-47F5-A402-FF432299484C}" type="parTrans" cxnId="{44F22AA2-C883-4C15-BB9E-82E005CB0275}">
      <dgm:prSet/>
      <dgm:spPr/>
      <dgm:t>
        <a:bodyPr/>
        <a:lstStyle/>
        <a:p>
          <a:endParaRPr lang="uk-UA"/>
        </a:p>
      </dgm:t>
    </dgm:pt>
    <dgm:pt modelId="{BBFAEEE8-50EC-4506-99B3-56E75E31C368}" type="sibTrans" cxnId="{44F22AA2-C883-4C15-BB9E-82E005CB0275}">
      <dgm:prSet/>
      <dgm:spPr/>
      <dgm:t>
        <a:bodyPr/>
        <a:lstStyle/>
        <a:p>
          <a:endParaRPr lang="uk-UA"/>
        </a:p>
      </dgm:t>
    </dgm:pt>
    <dgm:pt modelId="{B92B0C4B-19B8-4BD9-B0C6-6D12732C5267}">
      <dgm:prSet phldrT="[Текст]" custT="1"/>
      <dgm:spPr/>
      <dgm:t>
        <a:bodyPr/>
        <a:lstStyle/>
        <a:p>
          <a:r>
            <a:rPr lang="uk-UA" sz="2400" dirty="0" smtClean="0">
              <a:latin typeface="Times New Roman" pitchFamily="18" charset="0"/>
              <a:cs typeface="Times New Roman" pitchFamily="18" charset="0"/>
            </a:rPr>
            <a:t>пошкодження одягу та інших особистих , </a:t>
          </a:r>
          <a:endParaRPr lang="uk-UA" sz="2400" dirty="0"/>
        </a:p>
      </dgm:t>
    </dgm:pt>
    <dgm:pt modelId="{BE6161AC-7777-4A2D-A00C-26938C689DCF}" type="parTrans" cxnId="{6CC88730-FF22-4784-AAFD-E222F9F5EB8B}">
      <dgm:prSet/>
      <dgm:spPr/>
      <dgm:t>
        <a:bodyPr/>
        <a:lstStyle/>
        <a:p>
          <a:endParaRPr lang="uk-UA"/>
        </a:p>
      </dgm:t>
    </dgm:pt>
    <dgm:pt modelId="{5C1807D6-4D6E-4FFE-A5BC-7CC8AD5F3E66}" type="sibTrans" cxnId="{6CC88730-FF22-4784-AAFD-E222F9F5EB8B}">
      <dgm:prSet/>
      <dgm:spPr/>
      <dgm:t>
        <a:bodyPr/>
        <a:lstStyle/>
        <a:p>
          <a:endParaRPr lang="uk-UA"/>
        </a:p>
      </dgm:t>
    </dgm:pt>
    <dgm:pt modelId="{070E6483-F51C-4E05-8D66-245F66127E51}">
      <dgm:prSet phldrT="[Текст]" custT="1"/>
      <dgm:spPr/>
      <dgm:t>
        <a:bodyPr/>
        <a:lstStyle/>
        <a:p>
          <a:r>
            <a:rPr lang="uk-UA" sz="2400" dirty="0" smtClean="0">
              <a:latin typeface="Times New Roman" pitchFamily="18" charset="0"/>
              <a:cs typeface="Times New Roman" pitchFamily="18" charset="0"/>
            </a:rPr>
            <a:t>вимагання грошей </a:t>
          </a:r>
          <a:endParaRPr lang="uk-UA" sz="2400" dirty="0"/>
        </a:p>
      </dgm:t>
    </dgm:pt>
    <dgm:pt modelId="{97881351-B08F-4632-AED8-0147D9FF8614}" type="parTrans" cxnId="{156ECC05-A521-42A8-B650-7BCA1C1DA0BF}">
      <dgm:prSet/>
      <dgm:spPr/>
      <dgm:t>
        <a:bodyPr/>
        <a:lstStyle/>
        <a:p>
          <a:endParaRPr lang="uk-UA"/>
        </a:p>
      </dgm:t>
    </dgm:pt>
    <dgm:pt modelId="{0411790C-B235-477E-80C3-0D2736E3B67E}" type="sibTrans" cxnId="{156ECC05-A521-42A8-B650-7BCA1C1DA0BF}">
      <dgm:prSet/>
      <dgm:spPr/>
      <dgm:t>
        <a:bodyPr/>
        <a:lstStyle/>
        <a:p>
          <a:endParaRPr lang="uk-UA"/>
        </a:p>
      </dgm:t>
    </dgm:pt>
    <dgm:pt modelId="{589F85F6-9D97-4272-A000-415962562DB5}" type="pres">
      <dgm:prSet presAssocID="{8B3C8BF8-BC8A-4D63-89A3-2CE19D8DB805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105EA81A-272F-4B4C-A6E3-118578E184FB}" type="pres">
      <dgm:prSet presAssocID="{0DA8FCDF-63A0-4E66-9A27-BD072D6F7FE1}" presName="linNode" presStyleCnt="0"/>
      <dgm:spPr/>
    </dgm:pt>
    <dgm:pt modelId="{D5F3DFC9-E833-4D4F-94CE-EBA50785894B}" type="pres">
      <dgm:prSet presAssocID="{0DA8FCDF-63A0-4E66-9A27-BD072D6F7FE1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631E39F-4B86-4742-A38E-E4720C54BF27}" type="pres">
      <dgm:prSet presAssocID="{0DA8FCDF-63A0-4E66-9A27-BD072D6F7FE1}" presName="childShp" presStyleLbl="bgAccFollowNode1" presStyleIdx="0" presStyleCnt="2" custScaleY="12894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14AF4E3-3FC4-4CCE-8D4B-E709EB49AC79}" type="pres">
      <dgm:prSet presAssocID="{9C41A295-F3E7-4D86-9DE6-6C4436190271}" presName="spacing" presStyleCnt="0"/>
      <dgm:spPr/>
    </dgm:pt>
    <dgm:pt modelId="{17ED6B01-5347-4005-9AAD-305C07E23027}" type="pres">
      <dgm:prSet presAssocID="{10DB9A6D-2E78-4AC5-867E-4329FB6A649D}" presName="linNode" presStyleCnt="0"/>
      <dgm:spPr/>
    </dgm:pt>
    <dgm:pt modelId="{617651D7-4CF5-4061-9B72-95E9C02A4642}" type="pres">
      <dgm:prSet presAssocID="{10DB9A6D-2E78-4AC5-867E-4329FB6A649D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E3E5C6A-CB93-48A5-8CB5-6EE21FEB076E}" type="pres">
      <dgm:prSet presAssocID="{10DB9A6D-2E78-4AC5-867E-4329FB6A649D}" presName="childShp" presStyleLbl="bgAccFollowNode1" presStyleIdx="1" presStyleCnt="2" custScaleX="103003" custScaleY="15212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6CC88730-FF22-4784-AAFD-E222F9F5EB8B}" srcId="{0DA8FCDF-63A0-4E66-9A27-BD072D6F7FE1}" destId="{B92B0C4B-19B8-4BD9-B0C6-6D12732C5267}" srcOrd="2" destOrd="0" parTransId="{BE6161AC-7777-4A2D-A00C-26938C689DCF}" sibTransId="{5C1807D6-4D6E-4FFE-A5BC-7CC8AD5F3E66}"/>
    <dgm:cxn modelId="{03B085FF-C9A3-4EA2-A10A-C7CCDEC1DBD8}" srcId="{0DA8FCDF-63A0-4E66-9A27-BD072D6F7FE1}" destId="{676D5166-6B2A-490D-B315-865BC0841BB5}" srcOrd="0" destOrd="0" parTransId="{5E387C88-E6A2-4782-87B0-D70F4AAF4579}" sibTransId="{99928493-4C06-4D88-B72F-B3528AA097E3}"/>
    <dgm:cxn modelId="{D30787C6-E785-4AD9-8A11-65DCBD21A9E2}" type="presOf" srcId="{8B3C8BF8-BC8A-4D63-89A3-2CE19D8DB805}" destId="{589F85F6-9D97-4272-A000-415962562DB5}" srcOrd="0" destOrd="0" presId="urn:microsoft.com/office/officeart/2005/8/layout/vList6"/>
    <dgm:cxn modelId="{583C8E4D-759D-4A66-8A7C-59740E4334DD}" type="presOf" srcId="{6DF51C63-B1D9-4DAC-8AF5-C793FE484288}" destId="{CE3E5C6A-CB93-48A5-8CB5-6EE21FEB076E}" srcOrd="0" destOrd="1" presId="urn:microsoft.com/office/officeart/2005/8/layout/vList6"/>
    <dgm:cxn modelId="{3817AB92-1F31-45C5-977D-E3E15941AB08}" type="presOf" srcId="{0DA8FCDF-63A0-4E66-9A27-BD072D6F7FE1}" destId="{D5F3DFC9-E833-4D4F-94CE-EBA50785894B}" srcOrd="0" destOrd="0" presId="urn:microsoft.com/office/officeart/2005/8/layout/vList6"/>
    <dgm:cxn modelId="{CD0FACED-1AE1-4DFB-9A13-315CDE0C1C11}" srcId="{8B3C8BF8-BC8A-4D63-89A3-2CE19D8DB805}" destId="{0DA8FCDF-63A0-4E66-9A27-BD072D6F7FE1}" srcOrd="0" destOrd="0" parTransId="{5231CE85-7979-4D66-AD0F-5E670AA8383C}" sibTransId="{9C41A295-F3E7-4D86-9DE6-6C4436190271}"/>
    <dgm:cxn modelId="{00B65026-1F95-4816-B18D-262DE85486FD}" srcId="{8B3C8BF8-BC8A-4D63-89A3-2CE19D8DB805}" destId="{10DB9A6D-2E78-4AC5-867E-4329FB6A649D}" srcOrd="1" destOrd="0" parTransId="{8C121B41-26C9-4E62-B532-1FA681C857D2}" sibTransId="{DD12932B-C4FB-4770-927C-4275E84A2C24}"/>
    <dgm:cxn modelId="{156ECC05-A521-42A8-B650-7BCA1C1DA0BF}" srcId="{0DA8FCDF-63A0-4E66-9A27-BD072D6F7FE1}" destId="{070E6483-F51C-4E05-8D66-245F66127E51}" srcOrd="3" destOrd="0" parTransId="{97881351-B08F-4632-AED8-0147D9FF8614}" sibTransId="{0411790C-B235-477E-80C3-0D2736E3B67E}"/>
    <dgm:cxn modelId="{9A5A4620-BD00-46E4-BC6B-99A4C96E1033}" type="presOf" srcId="{B7628784-37D8-4516-B646-5C88946BA7E7}" destId="{CE3E5C6A-CB93-48A5-8CB5-6EE21FEB076E}" srcOrd="0" destOrd="0" presId="urn:microsoft.com/office/officeart/2005/8/layout/vList6"/>
    <dgm:cxn modelId="{11DBBEDB-6EED-4CFF-B3EE-326ABD2DD8D1}" srcId="{10DB9A6D-2E78-4AC5-867E-4329FB6A649D}" destId="{6DF51C63-B1D9-4DAC-8AF5-C793FE484288}" srcOrd="1" destOrd="0" parTransId="{77816B0B-F6B4-4DD3-869B-78636B5BC341}" sibTransId="{8CB45DBA-70A9-426A-8A51-4B5207E9626C}"/>
    <dgm:cxn modelId="{834BC094-1418-4CE0-B125-20E32D385421}" srcId="{0DA8FCDF-63A0-4E66-9A27-BD072D6F7FE1}" destId="{CD37EA1E-709C-4352-BA79-84A8106B88CE}" srcOrd="1" destOrd="0" parTransId="{E4F4D2CE-B3BA-4A51-BF3F-2FF48BFC9CC5}" sibTransId="{02052900-2460-44D5-9981-9CAFF651BBC8}"/>
    <dgm:cxn modelId="{5842B12C-D929-4DF3-A5B3-5D114B01F1A8}" type="presOf" srcId="{FDBE2018-4245-441B-BCC9-38F4A27E36FA}" destId="{CE3E5C6A-CB93-48A5-8CB5-6EE21FEB076E}" srcOrd="0" destOrd="3" presId="urn:microsoft.com/office/officeart/2005/8/layout/vList6"/>
    <dgm:cxn modelId="{E2A8BA33-B435-4CC2-842C-FB3974103AFB}" srcId="{10DB9A6D-2E78-4AC5-867E-4329FB6A649D}" destId="{AD7C7CDB-79EA-4360-B9C8-97B8A6C6E94B}" srcOrd="2" destOrd="0" parTransId="{71B1A09E-8BE4-4B75-97EB-24FE9716F996}" sibTransId="{A5A517C4-C613-4178-8A90-8131E33CFFA3}"/>
    <dgm:cxn modelId="{19EC8CD6-CDE7-4B33-B543-DFAC332E248E}" type="presOf" srcId="{B92B0C4B-19B8-4BD9-B0C6-6D12732C5267}" destId="{C631E39F-4B86-4742-A38E-E4720C54BF27}" srcOrd="0" destOrd="2" presId="urn:microsoft.com/office/officeart/2005/8/layout/vList6"/>
    <dgm:cxn modelId="{4CDE7436-8393-47E5-B4D8-89192E4ED47A}" type="presOf" srcId="{10DB9A6D-2E78-4AC5-867E-4329FB6A649D}" destId="{617651D7-4CF5-4061-9B72-95E9C02A4642}" srcOrd="0" destOrd="0" presId="urn:microsoft.com/office/officeart/2005/8/layout/vList6"/>
    <dgm:cxn modelId="{3B44357A-C2E2-4423-9CBA-E134467B33A1}" type="presOf" srcId="{CD37EA1E-709C-4352-BA79-84A8106B88CE}" destId="{C631E39F-4B86-4742-A38E-E4720C54BF27}" srcOrd="0" destOrd="1" presId="urn:microsoft.com/office/officeart/2005/8/layout/vList6"/>
    <dgm:cxn modelId="{96992B94-22D9-48AC-8901-7D4CDFD3040D}" srcId="{10DB9A6D-2E78-4AC5-867E-4329FB6A649D}" destId="{B7628784-37D8-4516-B646-5C88946BA7E7}" srcOrd="0" destOrd="0" parTransId="{2B376696-7D63-4421-A2E1-07235290686C}" sibTransId="{1CB5123B-CD2D-4AB7-AD1A-E0519B43D0E9}"/>
    <dgm:cxn modelId="{0FC6E90C-D732-4540-83E0-8D3C459FCBEE}" type="presOf" srcId="{676D5166-6B2A-490D-B315-865BC0841BB5}" destId="{C631E39F-4B86-4742-A38E-E4720C54BF27}" srcOrd="0" destOrd="0" presId="urn:microsoft.com/office/officeart/2005/8/layout/vList6"/>
    <dgm:cxn modelId="{DE020ECC-1D75-494A-8AB8-AD821E196F4F}" type="presOf" srcId="{AD7C7CDB-79EA-4360-B9C8-97B8A6C6E94B}" destId="{CE3E5C6A-CB93-48A5-8CB5-6EE21FEB076E}" srcOrd="0" destOrd="2" presId="urn:microsoft.com/office/officeart/2005/8/layout/vList6"/>
    <dgm:cxn modelId="{8966D3AD-A5DD-482C-AB58-911850418340}" type="presOf" srcId="{070E6483-F51C-4E05-8D66-245F66127E51}" destId="{C631E39F-4B86-4742-A38E-E4720C54BF27}" srcOrd="0" destOrd="3" presId="urn:microsoft.com/office/officeart/2005/8/layout/vList6"/>
    <dgm:cxn modelId="{44F22AA2-C883-4C15-BB9E-82E005CB0275}" srcId="{10DB9A6D-2E78-4AC5-867E-4329FB6A649D}" destId="{FDBE2018-4245-441B-BCC9-38F4A27E36FA}" srcOrd="3" destOrd="0" parTransId="{C5C9C145-A64C-47F5-A402-FF432299484C}" sibTransId="{BBFAEEE8-50EC-4506-99B3-56E75E31C368}"/>
    <dgm:cxn modelId="{86A7C36C-2B43-43A0-AE3F-48AC76CAD7F4}" type="presParOf" srcId="{589F85F6-9D97-4272-A000-415962562DB5}" destId="{105EA81A-272F-4B4C-A6E3-118578E184FB}" srcOrd="0" destOrd="0" presId="urn:microsoft.com/office/officeart/2005/8/layout/vList6"/>
    <dgm:cxn modelId="{012441B8-54EC-42F4-8994-57AE1EB6F179}" type="presParOf" srcId="{105EA81A-272F-4B4C-A6E3-118578E184FB}" destId="{D5F3DFC9-E833-4D4F-94CE-EBA50785894B}" srcOrd="0" destOrd="0" presId="urn:microsoft.com/office/officeart/2005/8/layout/vList6"/>
    <dgm:cxn modelId="{7CF2AA0B-5139-42BC-A922-EFF9687E80FC}" type="presParOf" srcId="{105EA81A-272F-4B4C-A6E3-118578E184FB}" destId="{C631E39F-4B86-4742-A38E-E4720C54BF27}" srcOrd="1" destOrd="0" presId="urn:microsoft.com/office/officeart/2005/8/layout/vList6"/>
    <dgm:cxn modelId="{0CD11D4F-8093-435E-B8F2-E4D9E7F4C689}" type="presParOf" srcId="{589F85F6-9D97-4272-A000-415962562DB5}" destId="{314AF4E3-3FC4-4CCE-8D4B-E709EB49AC79}" srcOrd="1" destOrd="0" presId="urn:microsoft.com/office/officeart/2005/8/layout/vList6"/>
    <dgm:cxn modelId="{1E7B468B-3798-408D-8B76-CE6F2AC84EA4}" type="presParOf" srcId="{589F85F6-9D97-4272-A000-415962562DB5}" destId="{17ED6B01-5347-4005-9AAD-305C07E23027}" srcOrd="2" destOrd="0" presId="urn:microsoft.com/office/officeart/2005/8/layout/vList6"/>
    <dgm:cxn modelId="{A4FF324E-40E2-4246-BDC8-D53F2D7821C4}" type="presParOf" srcId="{17ED6B01-5347-4005-9AAD-305C07E23027}" destId="{617651D7-4CF5-4061-9B72-95E9C02A4642}" srcOrd="0" destOrd="0" presId="urn:microsoft.com/office/officeart/2005/8/layout/vList6"/>
    <dgm:cxn modelId="{662EB2AF-A091-4652-B065-9FE8BF310D49}" type="presParOf" srcId="{17ED6B01-5347-4005-9AAD-305C07E23027}" destId="{CE3E5C6A-CB93-48A5-8CB5-6EE21FEB076E}" srcOrd="1" destOrd="0" presId="urn:microsoft.com/office/officeart/2005/8/layout/vList6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33D2AB4-266F-403C-A97C-4466EA1F65D2}" type="doc">
      <dgm:prSet loTypeId="urn:microsoft.com/office/officeart/2005/8/layout/funnel1" loCatId="process" qsTypeId="urn:microsoft.com/office/officeart/2005/8/quickstyle/simple1#10" qsCatId="simple" csTypeId="urn:microsoft.com/office/officeart/2005/8/colors/colorful4" csCatId="colorful" phldr="1"/>
      <dgm:spPr/>
      <dgm:t>
        <a:bodyPr/>
        <a:lstStyle/>
        <a:p>
          <a:endParaRPr lang="uk-UA"/>
        </a:p>
      </dgm:t>
    </dgm:pt>
    <dgm:pt modelId="{57CF8E9B-D99B-4EF6-81A8-B519EAA61ED5}">
      <dgm:prSet phldrT="[Текст]" custT="1"/>
      <dgm:spPr/>
      <dgm:t>
        <a:bodyPr/>
        <a:lstStyle/>
        <a:p>
          <a:r>
            <a:rPr lang="uk-UA" sz="8800" b="1" dirty="0" smtClean="0">
              <a:latin typeface="Times New Roman" pitchFamily="18" charset="0"/>
              <a:cs typeface="Times New Roman" pitchFamily="18" charset="0"/>
            </a:rPr>
            <a:t>п</a:t>
          </a:r>
          <a:endParaRPr lang="uk-UA" sz="8800" b="1" dirty="0">
            <a:latin typeface="Times New Roman" pitchFamily="18" charset="0"/>
            <a:cs typeface="Times New Roman" pitchFamily="18" charset="0"/>
          </a:endParaRPr>
        </a:p>
      </dgm:t>
    </dgm:pt>
    <dgm:pt modelId="{6E76C9D9-FCE4-488B-9DE1-136466490406}" type="parTrans" cxnId="{86FF7C6A-9914-4731-851A-315E17B1209F}">
      <dgm:prSet/>
      <dgm:spPr/>
      <dgm:t>
        <a:bodyPr/>
        <a:lstStyle/>
        <a:p>
          <a:endParaRPr lang="uk-UA"/>
        </a:p>
      </dgm:t>
    </dgm:pt>
    <dgm:pt modelId="{EC0301B5-FBD6-4F76-A94C-830A6DE74538}" type="sibTrans" cxnId="{86FF7C6A-9914-4731-851A-315E17B1209F}">
      <dgm:prSet/>
      <dgm:spPr/>
      <dgm:t>
        <a:bodyPr/>
        <a:lstStyle/>
        <a:p>
          <a:endParaRPr lang="uk-UA"/>
        </a:p>
      </dgm:t>
    </dgm:pt>
    <dgm:pt modelId="{5D9E331D-E144-490C-B9B5-9E5755F0FA73}">
      <dgm:prSet phldrT="[Текст]" custT="1"/>
      <dgm:spPr/>
      <dgm:t>
        <a:bodyPr/>
        <a:lstStyle/>
        <a:p>
          <a:r>
            <a:rPr lang="uk-UA" sz="8000" b="1" dirty="0" smtClean="0">
              <a:latin typeface="Times New Roman" pitchFamily="18" charset="0"/>
              <a:cs typeface="Times New Roman" pitchFamily="18" charset="0"/>
            </a:rPr>
            <a:t>ж</a:t>
          </a:r>
          <a:endParaRPr lang="uk-UA" sz="8000" b="1" dirty="0">
            <a:latin typeface="Times New Roman" pitchFamily="18" charset="0"/>
            <a:cs typeface="Times New Roman" pitchFamily="18" charset="0"/>
          </a:endParaRPr>
        </a:p>
      </dgm:t>
    </dgm:pt>
    <dgm:pt modelId="{CE414B13-A637-41D5-A62A-8E759BA1E5B6}" type="parTrans" cxnId="{863F869C-18CF-409F-8559-358B97590F73}">
      <dgm:prSet/>
      <dgm:spPr/>
      <dgm:t>
        <a:bodyPr/>
        <a:lstStyle/>
        <a:p>
          <a:endParaRPr lang="uk-UA"/>
        </a:p>
      </dgm:t>
    </dgm:pt>
    <dgm:pt modelId="{95A9F3AE-36A0-4400-93E2-98EBC46E1AEC}" type="sibTrans" cxnId="{863F869C-18CF-409F-8559-358B97590F73}">
      <dgm:prSet/>
      <dgm:spPr/>
      <dgm:t>
        <a:bodyPr/>
        <a:lstStyle/>
        <a:p>
          <a:endParaRPr lang="uk-UA"/>
        </a:p>
      </dgm:t>
    </dgm:pt>
    <dgm:pt modelId="{4175269E-47CA-4AF9-8CE8-79B3FF1F1507}">
      <dgm:prSet phldrT="[Текст]" custT="1"/>
      <dgm:spPr/>
      <dgm:t>
        <a:bodyPr/>
        <a:lstStyle/>
        <a:p>
          <a:r>
            <a:rPr lang="uk-UA" sz="4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БУЛІНГ</a:t>
          </a:r>
        </a:p>
        <a:p>
          <a:r>
            <a:rPr lang="uk-UA" sz="32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(ЦЬКУВАННЯ)</a:t>
          </a:r>
          <a:r>
            <a:rPr lang="uk-UA" sz="5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uk-UA" sz="5400" b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9DCF8A6-0FA9-4104-B388-C7FF7BCE3607}" type="parTrans" cxnId="{A13D6F02-B69D-4681-A5E0-5002684CA3A7}">
      <dgm:prSet/>
      <dgm:spPr/>
      <dgm:t>
        <a:bodyPr/>
        <a:lstStyle/>
        <a:p>
          <a:endParaRPr lang="uk-UA"/>
        </a:p>
      </dgm:t>
    </dgm:pt>
    <dgm:pt modelId="{923217E2-7208-4D1D-A21F-F4048980BF64}" type="sibTrans" cxnId="{A13D6F02-B69D-4681-A5E0-5002684CA3A7}">
      <dgm:prSet/>
      <dgm:spPr/>
      <dgm:t>
        <a:bodyPr/>
        <a:lstStyle/>
        <a:p>
          <a:endParaRPr lang="uk-UA"/>
        </a:p>
      </dgm:t>
    </dgm:pt>
    <dgm:pt modelId="{EC69FC47-AAAF-4A81-9B46-DB7BFE4F5A58}">
      <dgm:prSet phldrT="[Текст]" custT="1"/>
      <dgm:spPr/>
      <dgm:t>
        <a:bodyPr/>
        <a:lstStyle/>
        <a:p>
          <a:r>
            <a:rPr lang="uk-UA" sz="6600" b="1" i="1" dirty="0" smtClean="0">
              <a:latin typeface="Times New Roman" pitchFamily="18" charset="0"/>
              <a:cs typeface="Times New Roman" pitchFamily="18" charset="0"/>
            </a:rPr>
            <a:t>Б</a:t>
          </a:r>
          <a:endParaRPr lang="uk-UA" sz="6600" b="1" i="1" dirty="0">
            <a:latin typeface="Times New Roman" pitchFamily="18" charset="0"/>
            <a:cs typeface="Times New Roman" pitchFamily="18" charset="0"/>
          </a:endParaRPr>
        </a:p>
      </dgm:t>
    </dgm:pt>
    <dgm:pt modelId="{65D55A22-254D-401D-B6B8-D53AD4C2244B}" type="sibTrans" cxnId="{112D7909-68AD-4BAF-8B2F-EC32A47983FD}">
      <dgm:prSet/>
      <dgm:spPr/>
      <dgm:t>
        <a:bodyPr/>
        <a:lstStyle/>
        <a:p>
          <a:endParaRPr lang="uk-UA"/>
        </a:p>
      </dgm:t>
    </dgm:pt>
    <dgm:pt modelId="{7ACFAEEB-E4E9-418E-9BD5-C0D644A0F0FB}" type="parTrans" cxnId="{112D7909-68AD-4BAF-8B2F-EC32A47983FD}">
      <dgm:prSet/>
      <dgm:spPr/>
      <dgm:t>
        <a:bodyPr/>
        <a:lstStyle/>
        <a:p>
          <a:endParaRPr lang="uk-UA"/>
        </a:p>
      </dgm:t>
    </dgm:pt>
    <dgm:pt modelId="{863DE1C9-9CD7-44D0-BB1B-A5E900998FE3}" type="pres">
      <dgm:prSet presAssocID="{333D2AB4-266F-403C-A97C-4466EA1F65D2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E9CD069-F3DC-4B72-A86C-89892AE1074D}" type="pres">
      <dgm:prSet presAssocID="{333D2AB4-266F-403C-A97C-4466EA1F65D2}" presName="ellipse" presStyleLbl="trBgShp" presStyleIdx="0" presStyleCnt="1"/>
      <dgm:spPr/>
    </dgm:pt>
    <dgm:pt modelId="{CED1CBB8-932D-4C9F-A210-441BBFB54328}" type="pres">
      <dgm:prSet presAssocID="{333D2AB4-266F-403C-A97C-4466EA1F65D2}" presName="arrow1" presStyleLbl="fgShp" presStyleIdx="0" presStyleCnt="1"/>
      <dgm:spPr/>
    </dgm:pt>
    <dgm:pt modelId="{8BF204E6-2208-4393-8C44-25383053B0C9}" type="pres">
      <dgm:prSet presAssocID="{333D2AB4-266F-403C-A97C-4466EA1F65D2}" presName="rectangle" presStyleLbl="revTx" presStyleIdx="0" presStyleCnt="1" custScaleX="99999" custScaleY="34255" custLinFactNeighborX="9875" custLinFactNeighborY="403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751D77-5867-40EA-A16B-C9C7760FEA12}" type="pres">
      <dgm:prSet presAssocID="{EC69FC47-AAAF-4A81-9B46-DB7BFE4F5A58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A4F40C-DEED-4729-9A0E-29928D6C2817}" type="pres">
      <dgm:prSet presAssocID="{5D9E331D-E144-490C-B9B5-9E5755F0FA73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86FE0A3-0549-4BE0-9BCE-71399001A30B}" type="pres">
      <dgm:prSet presAssocID="{4175269E-47CA-4AF9-8CE8-79B3FF1F1507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94535F-842A-430C-93CC-9150D8B0E5BA}" type="pres">
      <dgm:prSet presAssocID="{333D2AB4-266F-403C-A97C-4466EA1F65D2}" presName="funnel" presStyleLbl="trAlignAcc1" presStyleIdx="0" presStyleCnt="1" custScaleX="155944" custScaleY="115953" custLinFactNeighborX="-389" custLinFactNeighborY="-893"/>
      <dgm:spPr/>
    </dgm:pt>
  </dgm:ptLst>
  <dgm:cxnLst>
    <dgm:cxn modelId="{7C45E902-4FA0-4BD2-87F2-0BFBB88D3BF4}" type="presOf" srcId="{333D2AB4-266F-403C-A97C-4466EA1F65D2}" destId="{863DE1C9-9CD7-44D0-BB1B-A5E900998FE3}" srcOrd="0" destOrd="0" presId="urn:microsoft.com/office/officeart/2005/8/layout/funnel1"/>
    <dgm:cxn modelId="{863F869C-18CF-409F-8559-358B97590F73}" srcId="{333D2AB4-266F-403C-A97C-4466EA1F65D2}" destId="{5D9E331D-E144-490C-B9B5-9E5755F0FA73}" srcOrd="2" destOrd="0" parTransId="{CE414B13-A637-41D5-A62A-8E759BA1E5B6}" sibTransId="{95A9F3AE-36A0-4400-93E2-98EBC46E1AEC}"/>
    <dgm:cxn modelId="{3C554AFD-9AA5-427F-9068-9EBC7C42F602}" type="presOf" srcId="{57CF8E9B-D99B-4EF6-81A8-B519EAA61ED5}" destId="{786FE0A3-0549-4BE0-9BCE-71399001A30B}" srcOrd="0" destOrd="0" presId="urn:microsoft.com/office/officeart/2005/8/layout/funnel1"/>
    <dgm:cxn modelId="{A13D6F02-B69D-4681-A5E0-5002684CA3A7}" srcId="{333D2AB4-266F-403C-A97C-4466EA1F65D2}" destId="{4175269E-47CA-4AF9-8CE8-79B3FF1F1507}" srcOrd="3" destOrd="0" parTransId="{39DCF8A6-0FA9-4104-B388-C7FF7BCE3607}" sibTransId="{923217E2-7208-4D1D-A21F-F4048980BF64}"/>
    <dgm:cxn modelId="{AA727E16-F854-45F0-9245-A299FF933BF0}" type="presOf" srcId="{4175269E-47CA-4AF9-8CE8-79B3FF1F1507}" destId="{8BF204E6-2208-4393-8C44-25383053B0C9}" srcOrd="0" destOrd="0" presId="urn:microsoft.com/office/officeart/2005/8/layout/funnel1"/>
    <dgm:cxn modelId="{E7032FA6-532C-4C85-BCC3-CB9321B88414}" type="presOf" srcId="{5D9E331D-E144-490C-B9B5-9E5755F0FA73}" destId="{B4751D77-5867-40EA-A16B-C9C7760FEA12}" srcOrd="0" destOrd="0" presId="urn:microsoft.com/office/officeart/2005/8/layout/funnel1"/>
    <dgm:cxn modelId="{112D7909-68AD-4BAF-8B2F-EC32A47983FD}" srcId="{333D2AB4-266F-403C-A97C-4466EA1F65D2}" destId="{EC69FC47-AAAF-4A81-9B46-DB7BFE4F5A58}" srcOrd="1" destOrd="0" parTransId="{7ACFAEEB-E4E9-418E-9BD5-C0D644A0F0FB}" sibTransId="{65D55A22-254D-401D-B6B8-D53AD4C2244B}"/>
    <dgm:cxn modelId="{55B87DB2-8CCB-4CE2-8413-973483547130}" type="presOf" srcId="{EC69FC47-AAAF-4A81-9B46-DB7BFE4F5A58}" destId="{31A4F40C-DEED-4729-9A0E-29928D6C2817}" srcOrd="0" destOrd="0" presId="urn:microsoft.com/office/officeart/2005/8/layout/funnel1"/>
    <dgm:cxn modelId="{86FF7C6A-9914-4731-851A-315E17B1209F}" srcId="{333D2AB4-266F-403C-A97C-4466EA1F65D2}" destId="{57CF8E9B-D99B-4EF6-81A8-B519EAA61ED5}" srcOrd="0" destOrd="0" parTransId="{6E76C9D9-FCE4-488B-9DE1-136466490406}" sibTransId="{EC0301B5-FBD6-4F76-A94C-830A6DE74538}"/>
    <dgm:cxn modelId="{7BB1163D-0165-486A-A9A4-4182EF705CDF}" type="presParOf" srcId="{863DE1C9-9CD7-44D0-BB1B-A5E900998FE3}" destId="{1E9CD069-F3DC-4B72-A86C-89892AE1074D}" srcOrd="0" destOrd="0" presId="urn:microsoft.com/office/officeart/2005/8/layout/funnel1"/>
    <dgm:cxn modelId="{40919ACB-3B37-4155-9C4C-82A4200A118F}" type="presParOf" srcId="{863DE1C9-9CD7-44D0-BB1B-A5E900998FE3}" destId="{CED1CBB8-932D-4C9F-A210-441BBFB54328}" srcOrd="1" destOrd="0" presId="urn:microsoft.com/office/officeart/2005/8/layout/funnel1"/>
    <dgm:cxn modelId="{D5CA2B2A-FAC9-4E49-A6E0-02BA5A19E4E3}" type="presParOf" srcId="{863DE1C9-9CD7-44D0-BB1B-A5E900998FE3}" destId="{8BF204E6-2208-4393-8C44-25383053B0C9}" srcOrd="2" destOrd="0" presId="urn:microsoft.com/office/officeart/2005/8/layout/funnel1"/>
    <dgm:cxn modelId="{9325C676-0559-4B10-91AB-2C5701A6141A}" type="presParOf" srcId="{863DE1C9-9CD7-44D0-BB1B-A5E900998FE3}" destId="{B4751D77-5867-40EA-A16B-C9C7760FEA12}" srcOrd="3" destOrd="0" presId="urn:microsoft.com/office/officeart/2005/8/layout/funnel1"/>
    <dgm:cxn modelId="{94C13AEE-5CD6-4552-9C62-E5969BB45779}" type="presParOf" srcId="{863DE1C9-9CD7-44D0-BB1B-A5E900998FE3}" destId="{31A4F40C-DEED-4729-9A0E-29928D6C2817}" srcOrd="4" destOrd="0" presId="urn:microsoft.com/office/officeart/2005/8/layout/funnel1"/>
    <dgm:cxn modelId="{7FC05DC2-C159-45A0-A6D7-0656080925EF}" type="presParOf" srcId="{863DE1C9-9CD7-44D0-BB1B-A5E900998FE3}" destId="{786FE0A3-0549-4BE0-9BCE-71399001A30B}" srcOrd="5" destOrd="0" presId="urn:microsoft.com/office/officeart/2005/8/layout/funnel1"/>
    <dgm:cxn modelId="{CE076A08-FB69-462D-A013-87C30722C2C8}" type="presParOf" srcId="{863DE1C9-9CD7-44D0-BB1B-A5E900998FE3}" destId="{1A94535F-842A-430C-93CC-9150D8B0E5BA}" srcOrd="6" destOrd="0" presId="urn:microsoft.com/office/officeart/2005/8/layout/funnel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A3AC685-C5D5-4DFA-BC7F-7E898DE3018A}" type="doc">
      <dgm:prSet loTypeId="urn:microsoft.com/office/officeart/2005/8/layout/process5" loCatId="process" qsTypeId="urn:microsoft.com/office/officeart/2005/8/quickstyle/simple1#13" qsCatId="simple" csTypeId="urn:microsoft.com/office/officeart/2005/8/colors/colorful1" csCatId="colorful" phldr="1"/>
      <dgm:spPr/>
      <dgm:t>
        <a:bodyPr/>
        <a:lstStyle/>
        <a:p>
          <a:endParaRPr lang="uk-UA"/>
        </a:p>
      </dgm:t>
    </dgm:pt>
    <dgm:pt modelId="{4CC8BCBE-A02C-4705-AB63-486A62D3CFFB}">
      <dgm:prSet phldrT="[Текст]" custT="1"/>
      <dgm:spPr/>
      <dgm:t>
        <a:bodyPr/>
        <a:lstStyle/>
        <a:p>
          <a:pPr algn="just"/>
          <a:r>
            <a:rPr lang="uk-UA" sz="2400" b="1" dirty="0" smtClean="0">
              <a:solidFill>
                <a:srgbClr val="0B1E23"/>
              </a:solidFill>
              <a:latin typeface="Times New Roman" pitchFamily="18" charset="0"/>
              <a:cs typeface="Times New Roman" pitchFamily="18" charset="0"/>
            </a:rPr>
            <a:t>Сімейні відносини, виховання</a:t>
          </a:r>
          <a:endParaRPr lang="uk-UA" sz="2400" b="1" dirty="0">
            <a:solidFill>
              <a:srgbClr val="0B1E23"/>
            </a:solidFill>
            <a:latin typeface="Times New Roman" pitchFamily="18" charset="0"/>
            <a:cs typeface="Times New Roman" pitchFamily="18" charset="0"/>
          </a:endParaRPr>
        </a:p>
      </dgm:t>
    </dgm:pt>
    <dgm:pt modelId="{D8D348C2-C55B-4776-BE6B-4F508692E413}" type="parTrans" cxnId="{5AFD23E2-762F-4DE7-8127-C91290F909F7}">
      <dgm:prSet/>
      <dgm:spPr/>
      <dgm:t>
        <a:bodyPr/>
        <a:lstStyle/>
        <a:p>
          <a:endParaRPr lang="uk-UA"/>
        </a:p>
      </dgm:t>
    </dgm:pt>
    <dgm:pt modelId="{98097058-CA2B-4DDA-86EB-97EE18E88383}" type="sibTrans" cxnId="{5AFD23E2-762F-4DE7-8127-C91290F909F7}">
      <dgm:prSet/>
      <dgm:spPr/>
      <dgm:t>
        <a:bodyPr/>
        <a:lstStyle/>
        <a:p>
          <a:endParaRPr lang="uk-UA"/>
        </a:p>
      </dgm:t>
    </dgm:pt>
    <dgm:pt modelId="{506F8875-9763-44CD-8F78-DA5DD36E3DF2}">
      <dgm:prSet phldrT="[Текст]" custT="1"/>
      <dgm:spPr/>
      <dgm:t>
        <a:bodyPr/>
        <a:lstStyle/>
        <a:p>
          <a:pPr algn="just"/>
          <a:r>
            <a:rPr lang="uk-UA" sz="2400" b="1" dirty="0" smtClean="0">
              <a:solidFill>
                <a:srgbClr val="0B1E23"/>
              </a:solidFill>
              <a:latin typeface="Times New Roman" pitchFamily="18" charset="0"/>
              <a:cs typeface="Times New Roman" pitchFamily="18" charset="0"/>
            </a:rPr>
            <a:t>Відсутня </a:t>
          </a:r>
          <a:r>
            <a:rPr lang="uk-UA" sz="2400" b="1" dirty="0" err="1" smtClean="0">
              <a:solidFill>
                <a:srgbClr val="0B1E23"/>
              </a:solidFill>
              <a:latin typeface="Times New Roman" pitchFamily="18" charset="0"/>
              <a:cs typeface="Times New Roman" pitchFamily="18" charset="0"/>
            </a:rPr>
            <a:t>відповідаль-ність</a:t>
          </a:r>
          <a:r>
            <a:rPr lang="uk-UA" sz="2400" b="1" dirty="0" smtClean="0">
              <a:solidFill>
                <a:srgbClr val="0B1E23"/>
              </a:solidFill>
              <a:latin typeface="Times New Roman" pitchFamily="18" charset="0"/>
              <a:cs typeface="Times New Roman" pitchFamily="18" charset="0"/>
            </a:rPr>
            <a:t>  перед законом</a:t>
          </a:r>
          <a:endParaRPr lang="uk-UA" sz="2400" b="1" dirty="0">
            <a:solidFill>
              <a:srgbClr val="0B1E23"/>
            </a:solidFill>
            <a:latin typeface="Times New Roman" pitchFamily="18" charset="0"/>
            <a:cs typeface="Times New Roman" pitchFamily="18" charset="0"/>
          </a:endParaRPr>
        </a:p>
      </dgm:t>
    </dgm:pt>
    <dgm:pt modelId="{303E11B1-0C2E-45EF-B799-1C67C8A4685D}" type="parTrans" cxnId="{25EBCB09-8AB2-4E5F-983F-75ADA50B380A}">
      <dgm:prSet/>
      <dgm:spPr/>
      <dgm:t>
        <a:bodyPr/>
        <a:lstStyle/>
        <a:p>
          <a:endParaRPr lang="uk-UA"/>
        </a:p>
      </dgm:t>
    </dgm:pt>
    <dgm:pt modelId="{7EC48B52-C183-4D8F-8329-EEE8167A3FC5}" type="sibTrans" cxnId="{25EBCB09-8AB2-4E5F-983F-75ADA50B380A}">
      <dgm:prSet/>
      <dgm:spPr/>
      <dgm:t>
        <a:bodyPr/>
        <a:lstStyle/>
        <a:p>
          <a:endParaRPr lang="uk-UA"/>
        </a:p>
      </dgm:t>
    </dgm:pt>
    <dgm:pt modelId="{4236B3D0-98B1-41D7-A373-ECBC28D20D21}">
      <dgm:prSet phldrT="[Текст]" custT="1"/>
      <dgm:spPr/>
      <dgm:t>
        <a:bodyPr/>
        <a:lstStyle/>
        <a:p>
          <a:r>
            <a:rPr lang="uk-UA" sz="2400" b="1" dirty="0" smtClean="0">
              <a:solidFill>
                <a:srgbClr val="0B1E23"/>
              </a:solidFill>
              <a:latin typeface="Times New Roman" pitchFamily="18" charset="0"/>
              <a:cs typeface="Times New Roman" pitchFamily="18" charset="0"/>
            </a:rPr>
            <a:t>Низький рівень </a:t>
          </a:r>
          <a:r>
            <a:rPr lang="uk-UA" sz="2400" b="1" dirty="0" err="1" smtClean="0">
              <a:solidFill>
                <a:srgbClr val="0B1E23"/>
              </a:solidFill>
              <a:latin typeface="Times New Roman" pitchFamily="18" charset="0"/>
              <a:cs typeface="Times New Roman" pitchFamily="18" charset="0"/>
            </a:rPr>
            <a:t>саморегуляцї</a:t>
          </a:r>
          <a:endParaRPr lang="uk-UA" sz="2400" b="1" dirty="0">
            <a:solidFill>
              <a:srgbClr val="0B1E23"/>
            </a:solidFill>
            <a:latin typeface="Times New Roman" pitchFamily="18" charset="0"/>
            <a:cs typeface="Times New Roman" pitchFamily="18" charset="0"/>
          </a:endParaRPr>
        </a:p>
      </dgm:t>
    </dgm:pt>
    <dgm:pt modelId="{28B34F25-45F7-47C6-BDB3-FBD5643A303C}" type="parTrans" cxnId="{81B4EC99-4EF7-4D21-A33B-EE62226D9E7F}">
      <dgm:prSet/>
      <dgm:spPr/>
      <dgm:t>
        <a:bodyPr/>
        <a:lstStyle/>
        <a:p>
          <a:endParaRPr lang="uk-UA"/>
        </a:p>
      </dgm:t>
    </dgm:pt>
    <dgm:pt modelId="{DD01C35B-F7E3-41AA-A3CE-1DA778554C49}" type="sibTrans" cxnId="{81B4EC99-4EF7-4D21-A33B-EE62226D9E7F}">
      <dgm:prSet/>
      <dgm:spPr/>
      <dgm:t>
        <a:bodyPr/>
        <a:lstStyle/>
        <a:p>
          <a:endParaRPr lang="uk-UA"/>
        </a:p>
      </dgm:t>
    </dgm:pt>
    <dgm:pt modelId="{3ECD24FD-BF90-42E7-8D07-A2A80DA63414}">
      <dgm:prSet phldrT="[Текст]" custT="1"/>
      <dgm:spPr/>
      <dgm:t>
        <a:bodyPr/>
        <a:lstStyle/>
        <a:p>
          <a:r>
            <a:rPr lang="uk-UA" sz="2400" b="1" dirty="0" smtClean="0">
              <a:solidFill>
                <a:srgbClr val="0B1E23"/>
              </a:solidFill>
              <a:latin typeface="Times New Roman" pitchFamily="18" charset="0"/>
              <a:cs typeface="Times New Roman" pitchFamily="18" charset="0"/>
            </a:rPr>
            <a:t>Брак здорової комунікації </a:t>
          </a:r>
          <a:endParaRPr lang="uk-UA" sz="2400" b="1" dirty="0">
            <a:solidFill>
              <a:srgbClr val="0B1E23"/>
            </a:solidFill>
            <a:latin typeface="Times New Roman" pitchFamily="18" charset="0"/>
            <a:cs typeface="Times New Roman" pitchFamily="18" charset="0"/>
          </a:endParaRPr>
        </a:p>
      </dgm:t>
    </dgm:pt>
    <dgm:pt modelId="{86EBC983-E449-4393-9C02-BE24B69C7D3E}" type="parTrans" cxnId="{E6F7F866-EF71-4C98-A6A8-06A707A9FBD2}">
      <dgm:prSet/>
      <dgm:spPr/>
      <dgm:t>
        <a:bodyPr/>
        <a:lstStyle/>
        <a:p>
          <a:endParaRPr lang="uk-UA"/>
        </a:p>
      </dgm:t>
    </dgm:pt>
    <dgm:pt modelId="{28BA06A3-3CE4-4E4B-B416-2691AF5919B9}" type="sibTrans" cxnId="{E6F7F866-EF71-4C98-A6A8-06A707A9FBD2}">
      <dgm:prSet/>
      <dgm:spPr/>
      <dgm:t>
        <a:bodyPr/>
        <a:lstStyle/>
        <a:p>
          <a:endParaRPr lang="uk-UA"/>
        </a:p>
      </dgm:t>
    </dgm:pt>
    <dgm:pt modelId="{93AAA0B5-C08D-484F-A193-BA57372CB095}">
      <dgm:prSet phldrT="[Текст]" custT="1"/>
      <dgm:spPr/>
      <dgm:t>
        <a:bodyPr/>
        <a:lstStyle/>
        <a:p>
          <a:pPr algn="ctr"/>
          <a:r>
            <a:rPr lang="uk-UA" sz="2400" b="1" dirty="0" smtClean="0">
              <a:solidFill>
                <a:srgbClr val="0B1E23"/>
              </a:solidFill>
              <a:latin typeface="Times New Roman" pitchFamily="18" charset="0"/>
              <a:cs typeface="Times New Roman" pitchFamily="18" charset="0"/>
            </a:rPr>
            <a:t>Відсутність методів </a:t>
          </a:r>
          <a:r>
            <a:rPr lang="uk-UA" sz="2400" b="1" dirty="0" err="1" smtClean="0">
              <a:solidFill>
                <a:srgbClr val="0B1E23"/>
              </a:solidFill>
              <a:latin typeface="Times New Roman" pitchFamily="18" charset="0"/>
              <a:cs typeface="Times New Roman" pitchFamily="18" charset="0"/>
            </a:rPr>
            <a:t>самореалізаії</a:t>
          </a:r>
          <a:r>
            <a:rPr lang="uk-UA" sz="2400" b="1" dirty="0" smtClean="0">
              <a:solidFill>
                <a:srgbClr val="0B1E23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uk-UA" sz="2400" b="1" dirty="0" err="1" smtClean="0">
              <a:solidFill>
                <a:srgbClr val="0B1E23"/>
              </a:solidFill>
              <a:latin typeface="Times New Roman" pitchFamily="18" charset="0"/>
              <a:cs typeface="Times New Roman" pitchFamily="18" charset="0"/>
            </a:rPr>
            <a:t>самовиражен-ня</a:t>
          </a:r>
          <a:endParaRPr lang="uk-UA" sz="2400" b="1" dirty="0">
            <a:solidFill>
              <a:srgbClr val="0B1E23"/>
            </a:solidFill>
            <a:latin typeface="Times New Roman" pitchFamily="18" charset="0"/>
            <a:cs typeface="Times New Roman" pitchFamily="18" charset="0"/>
          </a:endParaRPr>
        </a:p>
      </dgm:t>
    </dgm:pt>
    <dgm:pt modelId="{210BA3FC-638B-4F20-9B19-9DC6959D88B4}" type="parTrans" cxnId="{322D5F98-A9B5-4191-933D-F94703F99928}">
      <dgm:prSet/>
      <dgm:spPr/>
      <dgm:t>
        <a:bodyPr/>
        <a:lstStyle/>
        <a:p>
          <a:endParaRPr lang="uk-UA"/>
        </a:p>
      </dgm:t>
    </dgm:pt>
    <dgm:pt modelId="{918BFD53-9864-4C4C-A9C5-D537447FC17F}" type="sibTrans" cxnId="{322D5F98-A9B5-4191-933D-F94703F99928}">
      <dgm:prSet/>
      <dgm:spPr/>
      <dgm:t>
        <a:bodyPr/>
        <a:lstStyle/>
        <a:p>
          <a:endParaRPr lang="uk-UA"/>
        </a:p>
      </dgm:t>
    </dgm:pt>
    <dgm:pt modelId="{DFA0EB72-1438-440A-8BEF-BE483A879CDC}" type="pres">
      <dgm:prSet presAssocID="{DA3AC685-C5D5-4DFA-BC7F-7E898DE3018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5BB67E6F-FCAF-4DF2-9ABD-1F6578E3F75D}" type="pres">
      <dgm:prSet presAssocID="{4CC8BCBE-A02C-4705-AB63-486A62D3CFF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882624A-4D73-4947-A60F-8B985C5C4361}" type="pres">
      <dgm:prSet presAssocID="{98097058-CA2B-4DDA-86EB-97EE18E88383}" presName="sibTrans" presStyleLbl="sibTrans2D1" presStyleIdx="0" presStyleCnt="4"/>
      <dgm:spPr/>
      <dgm:t>
        <a:bodyPr/>
        <a:lstStyle/>
        <a:p>
          <a:endParaRPr lang="uk-UA"/>
        </a:p>
      </dgm:t>
    </dgm:pt>
    <dgm:pt modelId="{EC5A2CB4-B912-422A-AB40-52C3A14D095C}" type="pres">
      <dgm:prSet presAssocID="{98097058-CA2B-4DDA-86EB-97EE18E88383}" presName="connectorText" presStyleLbl="sibTrans2D1" presStyleIdx="0" presStyleCnt="4"/>
      <dgm:spPr/>
      <dgm:t>
        <a:bodyPr/>
        <a:lstStyle/>
        <a:p>
          <a:endParaRPr lang="uk-UA"/>
        </a:p>
      </dgm:t>
    </dgm:pt>
    <dgm:pt modelId="{61CBAB6A-E622-4C77-80B0-30000C30D6BC}" type="pres">
      <dgm:prSet presAssocID="{506F8875-9763-44CD-8F78-DA5DD36E3DF2}" presName="node" presStyleLbl="node1" presStyleIdx="1" presStyleCnt="5" custLinFactNeighborX="433" custLinFactNeighborY="72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DBD2CA2-4359-4295-B6FB-FF422715E7C4}" type="pres">
      <dgm:prSet presAssocID="{7EC48B52-C183-4D8F-8329-EEE8167A3FC5}" presName="sibTrans" presStyleLbl="sibTrans2D1" presStyleIdx="1" presStyleCnt="4"/>
      <dgm:spPr/>
      <dgm:t>
        <a:bodyPr/>
        <a:lstStyle/>
        <a:p>
          <a:endParaRPr lang="uk-UA"/>
        </a:p>
      </dgm:t>
    </dgm:pt>
    <dgm:pt modelId="{53937E31-3AAC-40E4-84FE-E7D168374D75}" type="pres">
      <dgm:prSet presAssocID="{7EC48B52-C183-4D8F-8329-EEE8167A3FC5}" presName="connectorText" presStyleLbl="sibTrans2D1" presStyleIdx="1" presStyleCnt="4"/>
      <dgm:spPr/>
      <dgm:t>
        <a:bodyPr/>
        <a:lstStyle/>
        <a:p>
          <a:endParaRPr lang="uk-UA"/>
        </a:p>
      </dgm:t>
    </dgm:pt>
    <dgm:pt modelId="{4D5DF97D-F943-48CD-984D-24471D73D482}" type="pres">
      <dgm:prSet presAssocID="{4236B3D0-98B1-41D7-A373-ECBC28D20D2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8BCFFAA-6E6B-4E47-8F89-08A61F7B08D9}" type="pres">
      <dgm:prSet presAssocID="{DD01C35B-F7E3-41AA-A3CE-1DA778554C49}" presName="sibTrans" presStyleLbl="sibTrans2D1" presStyleIdx="2" presStyleCnt="4"/>
      <dgm:spPr/>
      <dgm:t>
        <a:bodyPr/>
        <a:lstStyle/>
        <a:p>
          <a:endParaRPr lang="uk-UA"/>
        </a:p>
      </dgm:t>
    </dgm:pt>
    <dgm:pt modelId="{0956DDF2-26F5-4165-9EA8-77ECC6227132}" type="pres">
      <dgm:prSet presAssocID="{DD01C35B-F7E3-41AA-A3CE-1DA778554C49}" presName="connectorText" presStyleLbl="sibTrans2D1" presStyleIdx="2" presStyleCnt="4"/>
      <dgm:spPr/>
      <dgm:t>
        <a:bodyPr/>
        <a:lstStyle/>
        <a:p>
          <a:endParaRPr lang="uk-UA"/>
        </a:p>
      </dgm:t>
    </dgm:pt>
    <dgm:pt modelId="{25DDAAAC-2BF3-41F0-8ADC-FDE5FE9AAC2A}" type="pres">
      <dgm:prSet presAssocID="{3ECD24FD-BF90-42E7-8D07-A2A80DA6341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4E75B70-9ECD-4F6F-8288-6D48A11DE717}" type="pres">
      <dgm:prSet presAssocID="{28BA06A3-3CE4-4E4B-B416-2691AF5919B9}" presName="sibTrans" presStyleLbl="sibTrans2D1" presStyleIdx="3" presStyleCnt="4"/>
      <dgm:spPr/>
      <dgm:t>
        <a:bodyPr/>
        <a:lstStyle/>
        <a:p>
          <a:endParaRPr lang="uk-UA"/>
        </a:p>
      </dgm:t>
    </dgm:pt>
    <dgm:pt modelId="{1617B06A-10D1-4BD5-A39B-EE4959A76C3E}" type="pres">
      <dgm:prSet presAssocID="{28BA06A3-3CE4-4E4B-B416-2691AF5919B9}" presName="connectorText" presStyleLbl="sibTrans2D1" presStyleIdx="3" presStyleCnt="4"/>
      <dgm:spPr/>
      <dgm:t>
        <a:bodyPr/>
        <a:lstStyle/>
        <a:p>
          <a:endParaRPr lang="uk-UA"/>
        </a:p>
      </dgm:t>
    </dgm:pt>
    <dgm:pt modelId="{7BFEA473-1EB3-45BC-9D71-13B48D0CFAC6}" type="pres">
      <dgm:prSet presAssocID="{93AAA0B5-C08D-484F-A193-BA57372CB095}" presName="node" presStyleLbl="node1" presStyleIdx="4" presStyleCnt="5" custScaleY="155074" custLinFactNeighborX="433" custLinFactNeighborY="-71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9646790A-7C44-485C-9623-0A97CDAF35C7}" type="presOf" srcId="{7EC48B52-C183-4D8F-8329-EEE8167A3FC5}" destId="{4DBD2CA2-4359-4295-B6FB-FF422715E7C4}" srcOrd="0" destOrd="0" presId="urn:microsoft.com/office/officeart/2005/8/layout/process5"/>
    <dgm:cxn modelId="{322D5F98-A9B5-4191-933D-F94703F99928}" srcId="{DA3AC685-C5D5-4DFA-BC7F-7E898DE3018A}" destId="{93AAA0B5-C08D-484F-A193-BA57372CB095}" srcOrd="4" destOrd="0" parTransId="{210BA3FC-638B-4F20-9B19-9DC6959D88B4}" sibTransId="{918BFD53-9864-4C4C-A9C5-D537447FC17F}"/>
    <dgm:cxn modelId="{93C69CC5-B44F-4560-82EB-B103A0DB837E}" type="presOf" srcId="{DD01C35B-F7E3-41AA-A3CE-1DA778554C49}" destId="{0956DDF2-26F5-4165-9EA8-77ECC6227132}" srcOrd="1" destOrd="0" presId="urn:microsoft.com/office/officeart/2005/8/layout/process5"/>
    <dgm:cxn modelId="{FFED9C91-F459-4756-A665-EDFF2997B399}" type="presOf" srcId="{506F8875-9763-44CD-8F78-DA5DD36E3DF2}" destId="{61CBAB6A-E622-4C77-80B0-30000C30D6BC}" srcOrd="0" destOrd="0" presId="urn:microsoft.com/office/officeart/2005/8/layout/process5"/>
    <dgm:cxn modelId="{E6F7F866-EF71-4C98-A6A8-06A707A9FBD2}" srcId="{DA3AC685-C5D5-4DFA-BC7F-7E898DE3018A}" destId="{3ECD24FD-BF90-42E7-8D07-A2A80DA63414}" srcOrd="3" destOrd="0" parTransId="{86EBC983-E449-4393-9C02-BE24B69C7D3E}" sibTransId="{28BA06A3-3CE4-4E4B-B416-2691AF5919B9}"/>
    <dgm:cxn modelId="{DACB4D0A-CE13-4AA7-988C-844D485AD604}" type="presOf" srcId="{DD01C35B-F7E3-41AA-A3CE-1DA778554C49}" destId="{78BCFFAA-6E6B-4E47-8F89-08A61F7B08D9}" srcOrd="0" destOrd="0" presId="urn:microsoft.com/office/officeart/2005/8/layout/process5"/>
    <dgm:cxn modelId="{5AFD23E2-762F-4DE7-8127-C91290F909F7}" srcId="{DA3AC685-C5D5-4DFA-BC7F-7E898DE3018A}" destId="{4CC8BCBE-A02C-4705-AB63-486A62D3CFFB}" srcOrd="0" destOrd="0" parTransId="{D8D348C2-C55B-4776-BE6B-4F508692E413}" sibTransId="{98097058-CA2B-4DDA-86EB-97EE18E88383}"/>
    <dgm:cxn modelId="{517D319D-8C23-41D6-B2E7-0465E5A23956}" type="presOf" srcId="{28BA06A3-3CE4-4E4B-B416-2691AF5919B9}" destId="{1617B06A-10D1-4BD5-A39B-EE4959A76C3E}" srcOrd="1" destOrd="0" presId="urn:microsoft.com/office/officeart/2005/8/layout/process5"/>
    <dgm:cxn modelId="{25EBCB09-8AB2-4E5F-983F-75ADA50B380A}" srcId="{DA3AC685-C5D5-4DFA-BC7F-7E898DE3018A}" destId="{506F8875-9763-44CD-8F78-DA5DD36E3DF2}" srcOrd="1" destOrd="0" parTransId="{303E11B1-0C2E-45EF-B799-1C67C8A4685D}" sibTransId="{7EC48B52-C183-4D8F-8329-EEE8167A3FC5}"/>
    <dgm:cxn modelId="{3D98D0D2-AFEC-444C-8F73-02FDD6EAF178}" type="presOf" srcId="{28BA06A3-3CE4-4E4B-B416-2691AF5919B9}" destId="{B4E75B70-9ECD-4F6F-8288-6D48A11DE717}" srcOrd="0" destOrd="0" presId="urn:microsoft.com/office/officeart/2005/8/layout/process5"/>
    <dgm:cxn modelId="{A942C3F5-7AF2-4D8F-A786-BCA915D38515}" type="presOf" srcId="{98097058-CA2B-4DDA-86EB-97EE18E88383}" destId="{8882624A-4D73-4947-A60F-8B985C5C4361}" srcOrd="0" destOrd="0" presId="urn:microsoft.com/office/officeart/2005/8/layout/process5"/>
    <dgm:cxn modelId="{51B32629-9A22-4237-932E-400061AB9447}" type="presOf" srcId="{7EC48B52-C183-4D8F-8329-EEE8167A3FC5}" destId="{53937E31-3AAC-40E4-84FE-E7D168374D75}" srcOrd="1" destOrd="0" presId="urn:microsoft.com/office/officeart/2005/8/layout/process5"/>
    <dgm:cxn modelId="{D37ACE0F-FEB8-4207-912E-7516CCCD6F60}" type="presOf" srcId="{DA3AC685-C5D5-4DFA-BC7F-7E898DE3018A}" destId="{DFA0EB72-1438-440A-8BEF-BE483A879CDC}" srcOrd="0" destOrd="0" presId="urn:microsoft.com/office/officeart/2005/8/layout/process5"/>
    <dgm:cxn modelId="{425EC7CD-7AA2-4496-8746-CCEA3CE97711}" type="presOf" srcId="{98097058-CA2B-4DDA-86EB-97EE18E88383}" destId="{EC5A2CB4-B912-422A-AB40-52C3A14D095C}" srcOrd="1" destOrd="0" presId="urn:microsoft.com/office/officeart/2005/8/layout/process5"/>
    <dgm:cxn modelId="{2611B6C8-4924-4C5B-B2D3-89EED8D3CD9E}" type="presOf" srcId="{93AAA0B5-C08D-484F-A193-BA57372CB095}" destId="{7BFEA473-1EB3-45BC-9D71-13B48D0CFAC6}" srcOrd="0" destOrd="0" presId="urn:microsoft.com/office/officeart/2005/8/layout/process5"/>
    <dgm:cxn modelId="{8B46C754-A6DC-472B-BEA4-4DF318975F3E}" type="presOf" srcId="{4236B3D0-98B1-41D7-A373-ECBC28D20D21}" destId="{4D5DF97D-F943-48CD-984D-24471D73D482}" srcOrd="0" destOrd="0" presId="urn:microsoft.com/office/officeart/2005/8/layout/process5"/>
    <dgm:cxn modelId="{8A23929C-4965-4DF7-AA8D-6CB662B0BB5A}" type="presOf" srcId="{3ECD24FD-BF90-42E7-8D07-A2A80DA63414}" destId="{25DDAAAC-2BF3-41F0-8ADC-FDE5FE9AAC2A}" srcOrd="0" destOrd="0" presId="urn:microsoft.com/office/officeart/2005/8/layout/process5"/>
    <dgm:cxn modelId="{81B4EC99-4EF7-4D21-A33B-EE62226D9E7F}" srcId="{DA3AC685-C5D5-4DFA-BC7F-7E898DE3018A}" destId="{4236B3D0-98B1-41D7-A373-ECBC28D20D21}" srcOrd="2" destOrd="0" parTransId="{28B34F25-45F7-47C6-BDB3-FBD5643A303C}" sibTransId="{DD01C35B-F7E3-41AA-A3CE-1DA778554C49}"/>
    <dgm:cxn modelId="{962A25A2-307A-4A89-9789-7EEB62022736}" type="presOf" srcId="{4CC8BCBE-A02C-4705-AB63-486A62D3CFFB}" destId="{5BB67E6F-FCAF-4DF2-9ABD-1F6578E3F75D}" srcOrd="0" destOrd="0" presId="urn:microsoft.com/office/officeart/2005/8/layout/process5"/>
    <dgm:cxn modelId="{22C97103-57EA-44F8-B83E-EA063ED27EBC}" type="presParOf" srcId="{DFA0EB72-1438-440A-8BEF-BE483A879CDC}" destId="{5BB67E6F-FCAF-4DF2-9ABD-1F6578E3F75D}" srcOrd="0" destOrd="0" presId="urn:microsoft.com/office/officeart/2005/8/layout/process5"/>
    <dgm:cxn modelId="{1EDDA671-D2E6-4D9E-BD85-AF2BC9F0897C}" type="presParOf" srcId="{DFA0EB72-1438-440A-8BEF-BE483A879CDC}" destId="{8882624A-4D73-4947-A60F-8B985C5C4361}" srcOrd="1" destOrd="0" presId="urn:microsoft.com/office/officeart/2005/8/layout/process5"/>
    <dgm:cxn modelId="{D10A21C1-2EF7-428F-A561-D0267C5AF6FE}" type="presParOf" srcId="{8882624A-4D73-4947-A60F-8B985C5C4361}" destId="{EC5A2CB4-B912-422A-AB40-52C3A14D095C}" srcOrd="0" destOrd="0" presId="urn:microsoft.com/office/officeart/2005/8/layout/process5"/>
    <dgm:cxn modelId="{A9786519-186A-4CDE-AC11-DD1E6CC4829B}" type="presParOf" srcId="{DFA0EB72-1438-440A-8BEF-BE483A879CDC}" destId="{61CBAB6A-E622-4C77-80B0-30000C30D6BC}" srcOrd="2" destOrd="0" presId="urn:microsoft.com/office/officeart/2005/8/layout/process5"/>
    <dgm:cxn modelId="{31BA399A-069B-48AD-A206-881C6729898D}" type="presParOf" srcId="{DFA0EB72-1438-440A-8BEF-BE483A879CDC}" destId="{4DBD2CA2-4359-4295-B6FB-FF422715E7C4}" srcOrd="3" destOrd="0" presId="urn:microsoft.com/office/officeart/2005/8/layout/process5"/>
    <dgm:cxn modelId="{C37C83EB-7FA7-41FD-A641-3BA174A366B9}" type="presParOf" srcId="{4DBD2CA2-4359-4295-B6FB-FF422715E7C4}" destId="{53937E31-3AAC-40E4-84FE-E7D168374D75}" srcOrd="0" destOrd="0" presId="urn:microsoft.com/office/officeart/2005/8/layout/process5"/>
    <dgm:cxn modelId="{86420660-8645-42AD-8F92-4421BA1EA532}" type="presParOf" srcId="{DFA0EB72-1438-440A-8BEF-BE483A879CDC}" destId="{4D5DF97D-F943-48CD-984D-24471D73D482}" srcOrd="4" destOrd="0" presId="urn:microsoft.com/office/officeart/2005/8/layout/process5"/>
    <dgm:cxn modelId="{51400179-9BA1-490F-BA06-C14BE0A81AA1}" type="presParOf" srcId="{DFA0EB72-1438-440A-8BEF-BE483A879CDC}" destId="{78BCFFAA-6E6B-4E47-8F89-08A61F7B08D9}" srcOrd="5" destOrd="0" presId="urn:microsoft.com/office/officeart/2005/8/layout/process5"/>
    <dgm:cxn modelId="{A9351B06-821C-4BC2-8532-18B086C8C12B}" type="presParOf" srcId="{78BCFFAA-6E6B-4E47-8F89-08A61F7B08D9}" destId="{0956DDF2-26F5-4165-9EA8-77ECC6227132}" srcOrd="0" destOrd="0" presId="urn:microsoft.com/office/officeart/2005/8/layout/process5"/>
    <dgm:cxn modelId="{176BA759-72D8-4210-8C50-43E82F28EA01}" type="presParOf" srcId="{DFA0EB72-1438-440A-8BEF-BE483A879CDC}" destId="{25DDAAAC-2BF3-41F0-8ADC-FDE5FE9AAC2A}" srcOrd="6" destOrd="0" presId="urn:microsoft.com/office/officeart/2005/8/layout/process5"/>
    <dgm:cxn modelId="{4352AC34-EB7D-4F76-A43B-DF4879BBEA58}" type="presParOf" srcId="{DFA0EB72-1438-440A-8BEF-BE483A879CDC}" destId="{B4E75B70-9ECD-4F6F-8288-6D48A11DE717}" srcOrd="7" destOrd="0" presId="urn:microsoft.com/office/officeart/2005/8/layout/process5"/>
    <dgm:cxn modelId="{573D5B17-45AA-452F-A9EA-942A976CB8E3}" type="presParOf" srcId="{B4E75B70-9ECD-4F6F-8288-6D48A11DE717}" destId="{1617B06A-10D1-4BD5-A39B-EE4959A76C3E}" srcOrd="0" destOrd="0" presId="urn:microsoft.com/office/officeart/2005/8/layout/process5"/>
    <dgm:cxn modelId="{2E7DA811-029A-4C2C-95F3-5B40B24D9B16}" type="presParOf" srcId="{DFA0EB72-1438-440A-8BEF-BE483A879CDC}" destId="{7BFEA473-1EB3-45BC-9D71-13B48D0CFAC6}" srcOrd="8" destOrd="0" presId="urn:microsoft.com/office/officeart/2005/8/layout/process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AF5455B-5B62-413B-93A7-170CDF169757}" type="doc">
      <dgm:prSet loTypeId="urn:microsoft.com/office/officeart/2005/8/layout/vList3" loCatId="list" qsTypeId="urn:microsoft.com/office/officeart/2005/8/quickstyle/simple1#14" qsCatId="simple" csTypeId="urn:microsoft.com/office/officeart/2005/8/colors/colorful1" csCatId="colorful" phldr="1"/>
      <dgm:spPr/>
    </dgm:pt>
    <dgm:pt modelId="{EF236B9F-6221-4127-BA40-ABCE2D3AF730}">
      <dgm:prSet phldrT="[Текст]" custT="1"/>
      <dgm:spPr/>
      <dgm:t>
        <a:bodyPr/>
        <a:lstStyle/>
        <a:p>
          <a:r>
            <a:rPr lang="ru-RU" sz="24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Психічно</a:t>
          </a:r>
          <a:r>
            <a: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неврівноважені</a:t>
          </a:r>
          <a:r>
            <a: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ru-RU" sz="24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</a:t>
          </a:r>
          <a:r>
            <a: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травмовані</a:t>
          </a:r>
          <a:r>
            <a: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особи.</a:t>
          </a:r>
          <a:endParaRPr lang="uk-UA" sz="2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3DA0009-FB07-4F44-9101-ECC8F17B7F6B}" type="parTrans" cxnId="{B182CF42-7A5B-41AA-AAAB-3CD96245197B}">
      <dgm:prSet/>
      <dgm:spPr/>
      <dgm:t>
        <a:bodyPr/>
        <a:lstStyle/>
        <a:p>
          <a:endParaRPr lang="uk-UA"/>
        </a:p>
      </dgm:t>
    </dgm:pt>
    <dgm:pt modelId="{7F88A036-1990-43A1-9D3E-274D5B904779}" type="sibTrans" cxnId="{B182CF42-7A5B-41AA-AAAB-3CD96245197B}">
      <dgm:prSet/>
      <dgm:spPr/>
      <dgm:t>
        <a:bodyPr/>
        <a:lstStyle/>
        <a:p>
          <a:endParaRPr lang="uk-UA"/>
        </a:p>
      </dgm:t>
    </dgm:pt>
    <dgm:pt modelId="{20B8B48F-930E-4A22-B293-018CDFA8F2B9}">
      <dgm:prSet custT="1"/>
      <dgm:spPr/>
      <dgm:t>
        <a:bodyPr/>
        <a:lstStyle/>
        <a:p>
          <a:r>
            <a:rPr lang="ru-RU" sz="24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Порушені</a:t>
          </a:r>
          <a:r>
            <a: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ru-RU" sz="24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базові</a:t>
          </a:r>
          <a:r>
            <a: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ru-RU" sz="24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принципи</a:t>
          </a:r>
          <a:r>
            <a: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соціалізації</a:t>
          </a:r>
          <a:r>
            <a: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br>
            <a: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</a:br>
          <a:endParaRPr lang="ru-RU" sz="2400" b="1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92FE84F-FF73-4CD0-BEE9-A8AD8F34C04D}" type="parTrans" cxnId="{99FB05B4-0308-431B-BC09-6DF4654F02A4}">
      <dgm:prSet/>
      <dgm:spPr/>
      <dgm:t>
        <a:bodyPr/>
        <a:lstStyle/>
        <a:p>
          <a:endParaRPr lang="uk-UA"/>
        </a:p>
      </dgm:t>
    </dgm:pt>
    <dgm:pt modelId="{81073881-DF6D-49DB-B9D3-035FA686AA39}" type="sibTrans" cxnId="{99FB05B4-0308-431B-BC09-6DF4654F02A4}">
      <dgm:prSet/>
      <dgm:spPr/>
      <dgm:t>
        <a:bodyPr/>
        <a:lstStyle/>
        <a:p>
          <a:endParaRPr lang="uk-UA"/>
        </a:p>
      </dgm:t>
    </dgm:pt>
    <dgm:pt modelId="{2791B1AD-3EA6-4A27-8414-9DE8D29E1ACA}">
      <dgm:prSet custT="1"/>
      <dgm:spPr/>
      <dgm:t>
        <a:bodyPr/>
        <a:lstStyle/>
        <a:p>
          <a:r>
            <a:rPr lang="ru-RU" sz="24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Відсутні</a:t>
          </a:r>
          <a:r>
            <a: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методи</a:t>
          </a:r>
          <a:r>
            <a: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самореалізації</a:t>
          </a:r>
          <a:r>
            <a: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 </a:t>
          </a:r>
          <a:r>
            <a:rPr lang="ru-RU" sz="24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суспільстві</a:t>
          </a:r>
          <a:r>
            <a: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505ED642-3B6A-4B20-A42C-86FAB70D4782}" type="parTrans" cxnId="{F7E978E0-D7DA-4560-852F-72CBACFFE980}">
      <dgm:prSet/>
      <dgm:spPr/>
      <dgm:t>
        <a:bodyPr/>
        <a:lstStyle/>
        <a:p>
          <a:endParaRPr lang="uk-UA"/>
        </a:p>
      </dgm:t>
    </dgm:pt>
    <dgm:pt modelId="{B56548C5-19E7-4FD9-9821-17E116CC7E5F}" type="sibTrans" cxnId="{F7E978E0-D7DA-4560-852F-72CBACFFE980}">
      <dgm:prSet/>
      <dgm:spPr/>
      <dgm:t>
        <a:bodyPr/>
        <a:lstStyle/>
        <a:p>
          <a:endParaRPr lang="uk-UA"/>
        </a:p>
      </dgm:t>
    </dgm:pt>
    <dgm:pt modelId="{F5B71198-4377-4701-8E16-D6DE9B197AA3}" type="pres">
      <dgm:prSet presAssocID="{9AF5455B-5B62-413B-93A7-170CDF169757}" presName="linearFlow" presStyleCnt="0">
        <dgm:presLayoutVars>
          <dgm:dir/>
          <dgm:resizeHandles val="exact"/>
        </dgm:presLayoutVars>
      </dgm:prSet>
      <dgm:spPr/>
    </dgm:pt>
    <dgm:pt modelId="{5CF39C14-FF1B-4688-B02B-97CCBEAD1463}" type="pres">
      <dgm:prSet presAssocID="{EF236B9F-6221-4127-BA40-ABCE2D3AF730}" presName="composite" presStyleCnt="0"/>
      <dgm:spPr/>
    </dgm:pt>
    <dgm:pt modelId="{A3C7190E-E031-4C59-BED5-01688C8BB91F}" type="pres">
      <dgm:prSet presAssocID="{EF236B9F-6221-4127-BA40-ABCE2D3AF730}" presName="imgShp" presStyleLbl="fgImgPlace1" presStyleIdx="0" presStyleCnt="3"/>
      <dgm:spPr/>
    </dgm:pt>
    <dgm:pt modelId="{567BC43C-F51C-4D94-81DF-44536FBBF9B0}" type="pres">
      <dgm:prSet presAssocID="{EF236B9F-6221-4127-BA40-ABCE2D3AF730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5CC39D2-B4D2-4A47-997E-283E32AA08D3}" type="pres">
      <dgm:prSet presAssocID="{7F88A036-1990-43A1-9D3E-274D5B904779}" presName="spacing" presStyleCnt="0"/>
      <dgm:spPr/>
    </dgm:pt>
    <dgm:pt modelId="{D9C2FA04-5EA8-4AD3-B895-4352661E545E}" type="pres">
      <dgm:prSet presAssocID="{20B8B48F-930E-4A22-B293-018CDFA8F2B9}" presName="composite" presStyleCnt="0"/>
      <dgm:spPr/>
    </dgm:pt>
    <dgm:pt modelId="{DB5D1A09-5CD3-4674-B6BA-A488FF5FB77F}" type="pres">
      <dgm:prSet presAssocID="{20B8B48F-930E-4A22-B293-018CDFA8F2B9}" presName="imgShp" presStyleLbl="fgImgPlace1" presStyleIdx="1" presStyleCnt="3"/>
      <dgm:spPr/>
    </dgm:pt>
    <dgm:pt modelId="{C7DAEBED-9715-4609-9E36-072D97FBCAC1}" type="pres">
      <dgm:prSet presAssocID="{20B8B48F-930E-4A22-B293-018CDFA8F2B9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C6DC5A7-2179-4BFE-8263-73363086F2A4}" type="pres">
      <dgm:prSet presAssocID="{81073881-DF6D-49DB-B9D3-035FA686AA39}" presName="spacing" presStyleCnt="0"/>
      <dgm:spPr/>
    </dgm:pt>
    <dgm:pt modelId="{0E8FB1D1-EAA3-4377-9B01-AD7D1C514953}" type="pres">
      <dgm:prSet presAssocID="{2791B1AD-3EA6-4A27-8414-9DE8D29E1ACA}" presName="composite" presStyleCnt="0"/>
      <dgm:spPr/>
    </dgm:pt>
    <dgm:pt modelId="{4D022994-383A-4BAE-86A9-FA5C027E114E}" type="pres">
      <dgm:prSet presAssocID="{2791B1AD-3EA6-4A27-8414-9DE8D29E1ACA}" presName="imgShp" presStyleLbl="fgImgPlace1" presStyleIdx="2" presStyleCnt="3"/>
      <dgm:spPr/>
    </dgm:pt>
    <dgm:pt modelId="{686642AC-37DF-418C-80BD-A0F63EF155E6}" type="pres">
      <dgm:prSet presAssocID="{2791B1AD-3EA6-4A27-8414-9DE8D29E1ACA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A083F9D9-85CC-44B7-ACC1-D4961F1BEE4B}" type="presOf" srcId="{9AF5455B-5B62-413B-93A7-170CDF169757}" destId="{F5B71198-4377-4701-8E16-D6DE9B197AA3}" srcOrd="0" destOrd="0" presId="urn:microsoft.com/office/officeart/2005/8/layout/vList3"/>
    <dgm:cxn modelId="{99FB05B4-0308-431B-BC09-6DF4654F02A4}" srcId="{9AF5455B-5B62-413B-93A7-170CDF169757}" destId="{20B8B48F-930E-4A22-B293-018CDFA8F2B9}" srcOrd="1" destOrd="0" parTransId="{092FE84F-FF73-4CD0-BEE9-A8AD8F34C04D}" sibTransId="{81073881-DF6D-49DB-B9D3-035FA686AA39}"/>
    <dgm:cxn modelId="{384EAA73-18AE-440C-933A-4F8BB71F2EF8}" type="presOf" srcId="{2791B1AD-3EA6-4A27-8414-9DE8D29E1ACA}" destId="{686642AC-37DF-418C-80BD-A0F63EF155E6}" srcOrd="0" destOrd="0" presId="urn:microsoft.com/office/officeart/2005/8/layout/vList3"/>
    <dgm:cxn modelId="{B182CF42-7A5B-41AA-AAAB-3CD96245197B}" srcId="{9AF5455B-5B62-413B-93A7-170CDF169757}" destId="{EF236B9F-6221-4127-BA40-ABCE2D3AF730}" srcOrd="0" destOrd="0" parTransId="{83DA0009-FB07-4F44-9101-ECC8F17B7F6B}" sibTransId="{7F88A036-1990-43A1-9D3E-274D5B904779}"/>
    <dgm:cxn modelId="{F7E978E0-D7DA-4560-852F-72CBACFFE980}" srcId="{9AF5455B-5B62-413B-93A7-170CDF169757}" destId="{2791B1AD-3EA6-4A27-8414-9DE8D29E1ACA}" srcOrd="2" destOrd="0" parTransId="{505ED642-3B6A-4B20-A42C-86FAB70D4782}" sibTransId="{B56548C5-19E7-4FD9-9821-17E116CC7E5F}"/>
    <dgm:cxn modelId="{379CA4DC-4FA9-4A9B-9AE4-C25D89CDE17B}" type="presOf" srcId="{EF236B9F-6221-4127-BA40-ABCE2D3AF730}" destId="{567BC43C-F51C-4D94-81DF-44536FBBF9B0}" srcOrd="0" destOrd="0" presId="urn:microsoft.com/office/officeart/2005/8/layout/vList3"/>
    <dgm:cxn modelId="{8CC2DA78-BD3F-4A5F-B412-500B55B74E9C}" type="presOf" srcId="{20B8B48F-930E-4A22-B293-018CDFA8F2B9}" destId="{C7DAEBED-9715-4609-9E36-072D97FBCAC1}" srcOrd="0" destOrd="0" presId="urn:microsoft.com/office/officeart/2005/8/layout/vList3"/>
    <dgm:cxn modelId="{E200CD67-116D-45F5-A544-874662359BAE}" type="presParOf" srcId="{F5B71198-4377-4701-8E16-D6DE9B197AA3}" destId="{5CF39C14-FF1B-4688-B02B-97CCBEAD1463}" srcOrd="0" destOrd="0" presId="urn:microsoft.com/office/officeart/2005/8/layout/vList3"/>
    <dgm:cxn modelId="{CE6C140F-3AF3-4D61-B240-B72607CD5A5E}" type="presParOf" srcId="{5CF39C14-FF1B-4688-B02B-97CCBEAD1463}" destId="{A3C7190E-E031-4C59-BED5-01688C8BB91F}" srcOrd="0" destOrd="0" presId="urn:microsoft.com/office/officeart/2005/8/layout/vList3"/>
    <dgm:cxn modelId="{AF9F7EF1-6AF6-4CB1-A63B-7C1677AA4A22}" type="presParOf" srcId="{5CF39C14-FF1B-4688-B02B-97CCBEAD1463}" destId="{567BC43C-F51C-4D94-81DF-44536FBBF9B0}" srcOrd="1" destOrd="0" presId="urn:microsoft.com/office/officeart/2005/8/layout/vList3"/>
    <dgm:cxn modelId="{34A56AEE-5DFA-4D07-9220-FDAF96C6A84D}" type="presParOf" srcId="{F5B71198-4377-4701-8E16-D6DE9B197AA3}" destId="{F5CC39D2-B4D2-4A47-997E-283E32AA08D3}" srcOrd="1" destOrd="0" presId="urn:microsoft.com/office/officeart/2005/8/layout/vList3"/>
    <dgm:cxn modelId="{01491264-308D-4A27-AA6B-4DBD3E99D7DD}" type="presParOf" srcId="{F5B71198-4377-4701-8E16-D6DE9B197AA3}" destId="{D9C2FA04-5EA8-4AD3-B895-4352661E545E}" srcOrd="2" destOrd="0" presId="urn:microsoft.com/office/officeart/2005/8/layout/vList3"/>
    <dgm:cxn modelId="{1527D6F2-A966-45B7-9FAD-D756AE838C77}" type="presParOf" srcId="{D9C2FA04-5EA8-4AD3-B895-4352661E545E}" destId="{DB5D1A09-5CD3-4674-B6BA-A488FF5FB77F}" srcOrd="0" destOrd="0" presId="urn:microsoft.com/office/officeart/2005/8/layout/vList3"/>
    <dgm:cxn modelId="{FA788CDC-B4E7-4521-9C9D-F48E5E0A3B20}" type="presParOf" srcId="{D9C2FA04-5EA8-4AD3-B895-4352661E545E}" destId="{C7DAEBED-9715-4609-9E36-072D97FBCAC1}" srcOrd="1" destOrd="0" presId="urn:microsoft.com/office/officeart/2005/8/layout/vList3"/>
    <dgm:cxn modelId="{C75B6457-C29C-4ADD-AA28-DE22DC6447A8}" type="presParOf" srcId="{F5B71198-4377-4701-8E16-D6DE9B197AA3}" destId="{7C6DC5A7-2179-4BFE-8263-73363086F2A4}" srcOrd="3" destOrd="0" presId="urn:microsoft.com/office/officeart/2005/8/layout/vList3"/>
    <dgm:cxn modelId="{80A6D3CC-05A2-490C-A0D7-5E62A7C456C2}" type="presParOf" srcId="{F5B71198-4377-4701-8E16-D6DE9B197AA3}" destId="{0E8FB1D1-EAA3-4377-9B01-AD7D1C514953}" srcOrd="4" destOrd="0" presId="urn:microsoft.com/office/officeart/2005/8/layout/vList3"/>
    <dgm:cxn modelId="{C5C64EB4-AC7B-4B9D-8846-D1ACD47A386E}" type="presParOf" srcId="{0E8FB1D1-EAA3-4377-9B01-AD7D1C514953}" destId="{4D022994-383A-4BAE-86A9-FA5C027E114E}" srcOrd="0" destOrd="0" presId="urn:microsoft.com/office/officeart/2005/8/layout/vList3"/>
    <dgm:cxn modelId="{C6F6B5B9-58CB-44A6-B8FE-160F8B2248D7}" type="presParOf" srcId="{0E8FB1D1-EAA3-4377-9B01-AD7D1C514953}" destId="{686642AC-37DF-418C-80BD-A0F63EF155E6}" srcOrd="1" destOrd="0" presId="urn:microsoft.com/office/officeart/2005/8/layout/vList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FCA8E20-729A-48E7-9FCA-03BE02994EFC}" type="doc">
      <dgm:prSet loTypeId="urn:microsoft.com/office/officeart/2005/8/layout/target3" loCatId="list" qsTypeId="urn:microsoft.com/office/officeart/2005/8/quickstyle/simple1#15" qsCatId="simple" csTypeId="urn:microsoft.com/office/officeart/2005/8/colors/colorful1" csCatId="colorful" phldr="1"/>
      <dgm:spPr/>
      <dgm:t>
        <a:bodyPr/>
        <a:lstStyle/>
        <a:p>
          <a:endParaRPr lang="uk-UA"/>
        </a:p>
      </dgm:t>
    </dgm:pt>
    <dgm:pt modelId="{E66094A9-AD26-47D7-B66A-984C2C358A86}">
      <dgm:prSet phldrT="[Текст]"/>
      <dgm:spPr/>
      <dgm:t>
        <a:bodyPr/>
        <a:lstStyle/>
        <a:p>
          <a:r>
            <a:rPr lang="uk-UA" b="1" dirty="0" smtClean="0">
              <a:latin typeface="Times New Roman" pitchFamily="18" charset="0"/>
              <a:cs typeface="Times New Roman" pitchFamily="18" charset="0"/>
            </a:rPr>
            <a:t>Вміння уникати </a:t>
          </a:r>
          <a:r>
            <a:rPr lang="uk-UA" b="1" dirty="0" err="1" smtClean="0">
              <a:latin typeface="Times New Roman" pitchFamily="18" charset="0"/>
              <a:cs typeface="Times New Roman" pitchFamily="18" charset="0"/>
            </a:rPr>
            <a:t>конфлікні</a:t>
          </a:r>
          <a:r>
            <a:rPr lang="uk-UA" b="1" dirty="0" smtClean="0">
              <a:latin typeface="Times New Roman" pitchFamily="18" charset="0"/>
              <a:cs typeface="Times New Roman" pitchFamily="18" charset="0"/>
            </a:rPr>
            <a:t>  ситуації</a:t>
          </a:r>
          <a:endParaRPr lang="uk-UA" b="1" dirty="0">
            <a:latin typeface="Times New Roman" pitchFamily="18" charset="0"/>
            <a:cs typeface="Times New Roman" pitchFamily="18" charset="0"/>
          </a:endParaRPr>
        </a:p>
      </dgm:t>
    </dgm:pt>
    <dgm:pt modelId="{B0890849-5FD3-49A5-BE00-51590F4DAE67}" type="parTrans" cxnId="{59A265B6-6EC7-42EC-9E52-BB7DD0E63898}">
      <dgm:prSet/>
      <dgm:spPr/>
      <dgm:t>
        <a:bodyPr/>
        <a:lstStyle/>
        <a:p>
          <a:endParaRPr lang="uk-UA"/>
        </a:p>
      </dgm:t>
    </dgm:pt>
    <dgm:pt modelId="{C72B70B9-E4DF-43B7-A7B5-AB981BB1DF85}" type="sibTrans" cxnId="{59A265B6-6EC7-42EC-9E52-BB7DD0E63898}">
      <dgm:prSet/>
      <dgm:spPr/>
      <dgm:t>
        <a:bodyPr/>
        <a:lstStyle/>
        <a:p>
          <a:endParaRPr lang="uk-UA"/>
        </a:p>
      </dgm:t>
    </dgm:pt>
    <dgm:pt modelId="{114465DD-8C7D-44CA-8D00-8BEB7E9429DD}">
      <dgm:prSet phldrT="[Текст]"/>
      <dgm:spPr/>
      <dgm:t>
        <a:bodyPr/>
        <a:lstStyle/>
        <a:p>
          <a:pPr algn="ctr"/>
          <a:r>
            <a:rPr lang="uk-UA" b="1" dirty="0" smtClean="0">
              <a:latin typeface="Times New Roman" pitchFamily="18" charset="0"/>
              <a:cs typeface="Times New Roman" pitchFamily="18" charset="0"/>
            </a:rPr>
            <a:t>Розвивати навики фізичного самозахисту</a:t>
          </a:r>
          <a:endParaRPr lang="uk-UA" b="1" dirty="0">
            <a:latin typeface="Times New Roman" pitchFamily="18" charset="0"/>
            <a:cs typeface="Times New Roman" pitchFamily="18" charset="0"/>
          </a:endParaRPr>
        </a:p>
      </dgm:t>
    </dgm:pt>
    <dgm:pt modelId="{0584EDC3-30EB-422C-90CF-26640F867D1F}" type="parTrans" cxnId="{15C4B977-3289-4B54-A77D-70ABA097E332}">
      <dgm:prSet/>
      <dgm:spPr/>
      <dgm:t>
        <a:bodyPr/>
        <a:lstStyle/>
        <a:p>
          <a:endParaRPr lang="uk-UA"/>
        </a:p>
      </dgm:t>
    </dgm:pt>
    <dgm:pt modelId="{61A82146-223D-45A2-A290-2D75246E2DDA}" type="sibTrans" cxnId="{15C4B977-3289-4B54-A77D-70ABA097E332}">
      <dgm:prSet/>
      <dgm:spPr/>
      <dgm:t>
        <a:bodyPr/>
        <a:lstStyle/>
        <a:p>
          <a:endParaRPr lang="uk-UA"/>
        </a:p>
      </dgm:t>
    </dgm:pt>
    <dgm:pt modelId="{D0E384D7-6FE2-458C-B8AD-227CA6451770}">
      <dgm:prSet phldrT="[Текст]"/>
      <dgm:spPr/>
      <dgm:t>
        <a:bodyPr/>
        <a:lstStyle/>
        <a:p>
          <a:r>
            <a:rPr lang="uk-UA" b="1" dirty="0" smtClean="0">
              <a:latin typeface="Times New Roman" pitchFamily="18" charset="0"/>
              <a:cs typeface="Times New Roman" pitchFamily="18" charset="0"/>
            </a:rPr>
            <a:t>Дотримуватись</a:t>
          </a:r>
          <a:r>
            <a:rPr lang="uk-UA" b="1" baseline="0" dirty="0" smtClean="0">
              <a:latin typeface="Times New Roman" pitchFamily="18" charset="0"/>
              <a:cs typeface="Times New Roman" pitchFamily="18" charset="0"/>
            </a:rPr>
            <a:t> правил гігієни та слідкувати за зовнішнім виглядом</a:t>
          </a:r>
          <a:endParaRPr lang="uk-UA" b="1" dirty="0">
            <a:latin typeface="Times New Roman" pitchFamily="18" charset="0"/>
            <a:cs typeface="Times New Roman" pitchFamily="18" charset="0"/>
          </a:endParaRPr>
        </a:p>
      </dgm:t>
    </dgm:pt>
    <dgm:pt modelId="{85F14BF6-30FC-463E-8006-0C08B51D86C4}" type="parTrans" cxnId="{C2335125-138F-439E-BDA3-FB961275CE5D}">
      <dgm:prSet/>
      <dgm:spPr/>
      <dgm:t>
        <a:bodyPr/>
        <a:lstStyle/>
        <a:p>
          <a:endParaRPr lang="uk-UA"/>
        </a:p>
      </dgm:t>
    </dgm:pt>
    <dgm:pt modelId="{7CB44C35-A702-4993-BCC4-2275764A3D3E}" type="sibTrans" cxnId="{C2335125-138F-439E-BDA3-FB961275CE5D}">
      <dgm:prSet/>
      <dgm:spPr/>
      <dgm:t>
        <a:bodyPr/>
        <a:lstStyle/>
        <a:p>
          <a:endParaRPr lang="uk-UA"/>
        </a:p>
      </dgm:t>
    </dgm:pt>
    <dgm:pt modelId="{2AB3567F-81CE-4B7E-8BC7-E8D99F0DECBB}">
      <dgm:prSet/>
      <dgm:spPr/>
      <dgm:t>
        <a:bodyPr/>
        <a:lstStyle/>
        <a:p>
          <a:r>
            <a:rPr lang="uk-UA" b="1" dirty="0" smtClean="0">
              <a:latin typeface="Times New Roman" pitchFamily="18" charset="0"/>
              <a:cs typeface="Times New Roman" pitchFamily="18" charset="0"/>
            </a:rPr>
            <a:t>Розвивати навики психологічного захисту</a:t>
          </a:r>
          <a:endParaRPr lang="uk-UA" b="1" dirty="0">
            <a:latin typeface="Times New Roman" pitchFamily="18" charset="0"/>
            <a:cs typeface="Times New Roman" pitchFamily="18" charset="0"/>
          </a:endParaRPr>
        </a:p>
      </dgm:t>
    </dgm:pt>
    <dgm:pt modelId="{289F6AE7-E792-472A-9F1E-9B8B5209F0E5}" type="parTrans" cxnId="{00640210-E54F-43D2-94B8-F29D2FEA129B}">
      <dgm:prSet/>
      <dgm:spPr/>
      <dgm:t>
        <a:bodyPr/>
        <a:lstStyle/>
        <a:p>
          <a:endParaRPr lang="uk-UA"/>
        </a:p>
      </dgm:t>
    </dgm:pt>
    <dgm:pt modelId="{68DF2E89-1C02-4983-B9DE-A094BB3760BF}" type="sibTrans" cxnId="{00640210-E54F-43D2-94B8-F29D2FEA129B}">
      <dgm:prSet/>
      <dgm:spPr/>
      <dgm:t>
        <a:bodyPr/>
        <a:lstStyle/>
        <a:p>
          <a:endParaRPr lang="uk-UA"/>
        </a:p>
      </dgm:t>
    </dgm:pt>
    <dgm:pt modelId="{94D9E6B9-5F64-4A26-B882-D136FD975550}" type="pres">
      <dgm:prSet presAssocID="{8FCA8E20-729A-48E7-9FCA-03BE02994EFC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12BDEE4-D283-4DB0-AACE-B8CAE1DF81F6}" type="pres">
      <dgm:prSet presAssocID="{E66094A9-AD26-47D7-B66A-984C2C358A86}" presName="circle1" presStyleLbl="node1" presStyleIdx="0" presStyleCnt="4"/>
      <dgm:spPr/>
    </dgm:pt>
    <dgm:pt modelId="{8B0C843D-399C-4F7B-8EC2-587082148E59}" type="pres">
      <dgm:prSet presAssocID="{E66094A9-AD26-47D7-B66A-984C2C358A86}" presName="space" presStyleCnt="0"/>
      <dgm:spPr/>
    </dgm:pt>
    <dgm:pt modelId="{BDCF5A24-41EC-4A90-B1B3-AD7EF5932593}" type="pres">
      <dgm:prSet presAssocID="{E66094A9-AD26-47D7-B66A-984C2C358A86}" presName="rect1" presStyleLbl="alignAcc1" presStyleIdx="0" presStyleCnt="4"/>
      <dgm:spPr/>
      <dgm:t>
        <a:bodyPr/>
        <a:lstStyle/>
        <a:p>
          <a:endParaRPr lang="uk-UA"/>
        </a:p>
      </dgm:t>
    </dgm:pt>
    <dgm:pt modelId="{CFAB0C36-3580-4BE8-AC4E-67427AD3B8B1}" type="pres">
      <dgm:prSet presAssocID="{2AB3567F-81CE-4B7E-8BC7-E8D99F0DECBB}" presName="vertSpace2" presStyleLbl="node1" presStyleIdx="0" presStyleCnt="4"/>
      <dgm:spPr/>
    </dgm:pt>
    <dgm:pt modelId="{6243D8FC-A5E2-4063-97BE-4944B978D040}" type="pres">
      <dgm:prSet presAssocID="{2AB3567F-81CE-4B7E-8BC7-E8D99F0DECBB}" presName="circle2" presStyleLbl="node1" presStyleIdx="1" presStyleCnt="4"/>
      <dgm:spPr/>
    </dgm:pt>
    <dgm:pt modelId="{A8BBF492-69E9-4881-B0BF-CBDD3151B52B}" type="pres">
      <dgm:prSet presAssocID="{2AB3567F-81CE-4B7E-8BC7-E8D99F0DECBB}" presName="rect2" presStyleLbl="alignAcc1" presStyleIdx="1" presStyleCnt="4"/>
      <dgm:spPr/>
      <dgm:t>
        <a:bodyPr/>
        <a:lstStyle/>
        <a:p>
          <a:endParaRPr lang="ru-RU"/>
        </a:p>
      </dgm:t>
    </dgm:pt>
    <dgm:pt modelId="{4C1444E0-F618-4CEB-AC33-F20CD1BC3A36}" type="pres">
      <dgm:prSet presAssocID="{114465DD-8C7D-44CA-8D00-8BEB7E9429DD}" presName="vertSpace3" presStyleLbl="node1" presStyleIdx="1" presStyleCnt="4"/>
      <dgm:spPr/>
    </dgm:pt>
    <dgm:pt modelId="{FFD313D4-058A-47DF-96BD-C5D2E9DAF062}" type="pres">
      <dgm:prSet presAssocID="{114465DD-8C7D-44CA-8D00-8BEB7E9429DD}" presName="circle3" presStyleLbl="node1" presStyleIdx="2" presStyleCnt="4"/>
      <dgm:spPr/>
    </dgm:pt>
    <dgm:pt modelId="{9CA1099C-F62A-4E20-AD61-35DA4F5BE492}" type="pres">
      <dgm:prSet presAssocID="{114465DD-8C7D-44CA-8D00-8BEB7E9429DD}" presName="rect3" presStyleLbl="alignAcc1" presStyleIdx="2" presStyleCnt="4"/>
      <dgm:spPr/>
      <dgm:t>
        <a:bodyPr/>
        <a:lstStyle/>
        <a:p>
          <a:endParaRPr lang="ru-RU"/>
        </a:p>
      </dgm:t>
    </dgm:pt>
    <dgm:pt modelId="{458F4C2F-85E3-4246-867F-50902B0AD035}" type="pres">
      <dgm:prSet presAssocID="{D0E384D7-6FE2-458C-B8AD-227CA6451770}" presName="vertSpace4" presStyleLbl="node1" presStyleIdx="2" presStyleCnt="4"/>
      <dgm:spPr/>
    </dgm:pt>
    <dgm:pt modelId="{ACF387C0-EFB1-4D87-BBA5-31D0D05F9F2A}" type="pres">
      <dgm:prSet presAssocID="{D0E384D7-6FE2-458C-B8AD-227CA6451770}" presName="circle4" presStyleLbl="node1" presStyleIdx="3" presStyleCnt="4"/>
      <dgm:spPr/>
    </dgm:pt>
    <dgm:pt modelId="{FAE599B3-9E54-4822-8F42-DBAAD611EBF2}" type="pres">
      <dgm:prSet presAssocID="{D0E384D7-6FE2-458C-B8AD-227CA6451770}" presName="rect4" presStyleLbl="alignAcc1" presStyleIdx="3" presStyleCnt="4"/>
      <dgm:spPr/>
      <dgm:t>
        <a:bodyPr/>
        <a:lstStyle/>
        <a:p>
          <a:endParaRPr lang="uk-UA"/>
        </a:p>
      </dgm:t>
    </dgm:pt>
    <dgm:pt modelId="{002680CA-A069-4AB7-8573-824BDEA01C6A}" type="pres">
      <dgm:prSet presAssocID="{E66094A9-AD26-47D7-B66A-984C2C358A86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179925-6AC8-460A-AA28-07B8E22BA904}" type="pres">
      <dgm:prSet presAssocID="{2AB3567F-81CE-4B7E-8BC7-E8D99F0DECBB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DFEC50-1A38-4679-BE54-8F245BCDB3C0}" type="pres">
      <dgm:prSet presAssocID="{114465DD-8C7D-44CA-8D00-8BEB7E9429DD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EA29CB-74CF-4115-B706-6E28BBC3F14B}" type="pres">
      <dgm:prSet presAssocID="{D0E384D7-6FE2-458C-B8AD-227CA6451770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667D9F16-14D5-45C1-806F-279B53F22D0C}" type="presOf" srcId="{8FCA8E20-729A-48E7-9FCA-03BE02994EFC}" destId="{94D9E6B9-5F64-4A26-B882-D136FD975550}" srcOrd="0" destOrd="0" presId="urn:microsoft.com/office/officeart/2005/8/layout/target3"/>
    <dgm:cxn modelId="{7EDD1B85-CEA2-49AA-829C-F7DEC703A311}" type="presOf" srcId="{2AB3567F-81CE-4B7E-8BC7-E8D99F0DECBB}" destId="{9B179925-6AC8-460A-AA28-07B8E22BA904}" srcOrd="1" destOrd="0" presId="urn:microsoft.com/office/officeart/2005/8/layout/target3"/>
    <dgm:cxn modelId="{36CA6852-D0EE-4092-B14A-87CABF510966}" type="presOf" srcId="{2AB3567F-81CE-4B7E-8BC7-E8D99F0DECBB}" destId="{A8BBF492-69E9-4881-B0BF-CBDD3151B52B}" srcOrd="0" destOrd="0" presId="urn:microsoft.com/office/officeart/2005/8/layout/target3"/>
    <dgm:cxn modelId="{F647AEE5-260E-4359-8EA5-400DFC7892D4}" type="presOf" srcId="{D0E384D7-6FE2-458C-B8AD-227CA6451770}" destId="{20EA29CB-74CF-4115-B706-6E28BBC3F14B}" srcOrd="1" destOrd="0" presId="urn:microsoft.com/office/officeart/2005/8/layout/target3"/>
    <dgm:cxn modelId="{15C4B977-3289-4B54-A77D-70ABA097E332}" srcId="{8FCA8E20-729A-48E7-9FCA-03BE02994EFC}" destId="{114465DD-8C7D-44CA-8D00-8BEB7E9429DD}" srcOrd="2" destOrd="0" parTransId="{0584EDC3-30EB-422C-90CF-26640F867D1F}" sibTransId="{61A82146-223D-45A2-A290-2D75246E2DDA}"/>
    <dgm:cxn modelId="{B0A9885C-DA27-475E-85F1-84B13F796340}" type="presOf" srcId="{114465DD-8C7D-44CA-8D00-8BEB7E9429DD}" destId="{3BDFEC50-1A38-4679-BE54-8F245BCDB3C0}" srcOrd="1" destOrd="0" presId="urn:microsoft.com/office/officeart/2005/8/layout/target3"/>
    <dgm:cxn modelId="{CE903502-C2A1-499F-9463-37F6850E7D8D}" type="presOf" srcId="{D0E384D7-6FE2-458C-B8AD-227CA6451770}" destId="{FAE599B3-9E54-4822-8F42-DBAAD611EBF2}" srcOrd="0" destOrd="0" presId="urn:microsoft.com/office/officeart/2005/8/layout/target3"/>
    <dgm:cxn modelId="{9C3CD191-BCC3-47C5-974B-DACA216910FF}" type="presOf" srcId="{E66094A9-AD26-47D7-B66A-984C2C358A86}" destId="{BDCF5A24-41EC-4A90-B1B3-AD7EF5932593}" srcOrd="0" destOrd="0" presId="urn:microsoft.com/office/officeart/2005/8/layout/target3"/>
    <dgm:cxn modelId="{B02E2805-FE27-40A7-BEF8-98BD80F5139A}" type="presOf" srcId="{114465DD-8C7D-44CA-8D00-8BEB7E9429DD}" destId="{9CA1099C-F62A-4E20-AD61-35DA4F5BE492}" srcOrd="0" destOrd="0" presId="urn:microsoft.com/office/officeart/2005/8/layout/target3"/>
    <dgm:cxn modelId="{C2335125-138F-439E-BDA3-FB961275CE5D}" srcId="{8FCA8E20-729A-48E7-9FCA-03BE02994EFC}" destId="{D0E384D7-6FE2-458C-B8AD-227CA6451770}" srcOrd="3" destOrd="0" parTransId="{85F14BF6-30FC-463E-8006-0C08B51D86C4}" sibTransId="{7CB44C35-A702-4993-BCC4-2275764A3D3E}"/>
    <dgm:cxn modelId="{00640210-E54F-43D2-94B8-F29D2FEA129B}" srcId="{8FCA8E20-729A-48E7-9FCA-03BE02994EFC}" destId="{2AB3567F-81CE-4B7E-8BC7-E8D99F0DECBB}" srcOrd="1" destOrd="0" parTransId="{289F6AE7-E792-472A-9F1E-9B8B5209F0E5}" sibTransId="{68DF2E89-1C02-4983-B9DE-A094BB3760BF}"/>
    <dgm:cxn modelId="{59A265B6-6EC7-42EC-9E52-BB7DD0E63898}" srcId="{8FCA8E20-729A-48E7-9FCA-03BE02994EFC}" destId="{E66094A9-AD26-47D7-B66A-984C2C358A86}" srcOrd="0" destOrd="0" parTransId="{B0890849-5FD3-49A5-BE00-51590F4DAE67}" sibTransId="{C72B70B9-E4DF-43B7-A7B5-AB981BB1DF85}"/>
    <dgm:cxn modelId="{D56C4B80-4899-4F27-87F4-95E80B635BEF}" type="presOf" srcId="{E66094A9-AD26-47D7-B66A-984C2C358A86}" destId="{002680CA-A069-4AB7-8573-824BDEA01C6A}" srcOrd="1" destOrd="0" presId="urn:microsoft.com/office/officeart/2005/8/layout/target3"/>
    <dgm:cxn modelId="{25FEFDB1-748E-495C-B69F-BF1653CDCACC}" type="presParOf" srcId="{94D9E6B9-5F64-4A26-B882-D136FD975550}" destId="{912BDEE4-D283-4DB0-AACE-B8CAE1DF81F6}" srcOrd="0" destOrd="0" presId="urn:microsoft.com/office/officeart/2005/8/layout/target3"/>
    <dgm:cxn modelId="{DD7B118B-4C17-4BC6-B245-73B10352F2EB}" type="presParOf" srcId="{94D9E6B9-5F64-4A26-B882-D136FD975550}" destId="{8B0C843D-399C-4F7B-8EC2-587082148E59}" srcOrd="1" destOrd="0" presId="urn:microsoft.com/office/officeart/2005/8/layout/target3"/>
    <dgm:cxn modelId="{24C3EB7A-A9AC-4B82-A234-7690B7481106}" type="presParOf" srcId="{94D9E6B9-5F64-4A26-B882-D136FD975550}" destId="{BDCF5A24-41EC-4A90-B1B3-AD7EF5932593}" srcOrd="2" destOrd="0" presId="urn:microsoft.com/office/officeart/2005/8/layout/target3"/>
    <dgm:cxn modelId="{BE5E2833-544B-4012-B876-2E65E11FB33B}" type="presParOf" srcId="{94D9E6B9-5F64-4A26-B882-D136FD975550}" destId="{CFAB0C36-3580-4BE8-AC4E-67427AD3B8B1}" srcOrd="3" destOrd="0" presId="urn:microsoft.com/office/officeart/2005/8/layout/target3"/>
    <dgm:cxn modelId="{A722C9BA-AC95-413E-8606-647B03154E71}" type="presParOf" srcId="{94D9E6B9-5F64-4A26-B882-D136FD975550}" destId="{6243D8FC-A5E2-4063-97BE-4944B978D040}" srcOrd="4" destOrd="0" presId="urn:microsoft.com/office/officeart/2005/8/layout/target3"/>
    <dgm:cxn modelId="{037C3651-0631-48B4-962D-A92611227B50}" type="presParOf" srcId="{94D9E6B9-5F64-4A26-B882-D136FD975550}" destId="{A8BBF492-69E9-4881-B0BF-CBDD3151B52B}" srcOrd="5" destOrd="0" presId="urn:microsoft.com/office/officeart/2005/8/layout/target3"/>
    <dgm:cxn modelId="{E7465363-528A-4D3B-A976-5C35840DDA37}" type="presParOf" srcId="{94D9E6B9-5F64-4A26-B882-D136FD975550}" destId="{4C1444E0-F618-4CEB-AC33-F20CD1BC3A36}" srcOrd="6" destOrd="0" presId="urn:microsoft.com/office/officeart/2005/8/layout/target3"/>
    <dgm:cxn modelId="{4A05FC98-FC1E-4129-BA12-5048450149D3}" type="presParOf" srcId="{94D9E6B9-5F64-4A26-B882-D136FD975550}" destId="{FFD313D4-058A-47DF-96BD-C5D2E9DAF062}" srcOrd="7" destOrd="0" presId="urn:microsoft.com/office/officeart/2005/8/layout/target3"/>
    <dgm:cxn modelId="{EB0A6BD6-BD4A-46E9-8F8D-748669C30CD2}" type="presParOf" srcId="{94D9E6B9-5F64-4A26-B882-D136FD975550}" destId="{9CA1099C-F62A-4E20-AD61-35DA4F5BE492}" srcOrd="8" destOrd="0" presId="urn:microsoft.com/office/officeart/2005/8/layout/target3"/>
    <dgm:cxn modelId="{F385D94C-9BE5-42CC-BBBE-695872CA9A1F}" type="presParOf" srcId="{94D9E6B9-5F64-4A26-B882-D136FD975550}" destId="{458F4C2F-85E3-4246-867F-50902B0AD035}" srcOrd="9" destOrd="0" presId="urn:microsoft.com/office/officeart/2005/8/layout/target3"/>
    <dgm:cxn modelId="{25B828C5-4A7B-4B0C-8471-0B6D4D617C45}" type="presParOf" srcId="{94D9E6B9-5F64-4A26-B882-D136FD975550}" destId="{ACF387C0-EFB1-4D87-BBA5-31D0D05F9F2A}" srcOrd="10" destOrd="0" presId="urn:microsoft.com/office/officeart/2005/8/layout/target3"/>
    <dgm:cxn modelId="{F7DD324A-EEE8-488F-AF2C-E838B8DE904D}" type="presParOf" srcId="{94D9E6B9-5F64-4A26-B882-D136FD975550}" destId="{FAE599B3-9E54-4822-8F42-DBAAD611EBF2}" srcOrd="11" destOrd="0" presId="urn:microsoft.com/office/officeart/2005/8/layout/target3"/>
    <dgm:cxn modelId="{8E80FD61-65CF-415F-90BE-59D0D123F5DF}" type="presParOf" srcId="{94D9E6B9-5F64-4A26-B882-D136FD975550}" destId="{002680CA-A069-4AB7-8573-824BDEA01C6A}" srcOrd="12" destOrd="0" presId="urn:microsoft.com/office/officeart/2005/8/layout/target3"/>
    <dgm:cxn modelId="{CAEF1149-4A4A-4A14-B0FB-0D51968EEA73}" type="presParOf" srcId="{94D9E6B9-5F64-4A26-B882-D136FD975550}" destId="{9B179925-6AC8-460A-AA28-07B8E22BA904}" srcOrd="13" destOrd="0" presId="urn:microsoft.com/office/officeart/2005/8/layout/target3"/>
    <dgm:cxn modelId="{C32C6413-AEF7-40A8-BA0B-EB3B176F05FF}" type="presParOf" srcId="{94D9E6B9-5F64-4A26-B882-D136FD975550}" destId="{3BDFEC50-1A38-4679-BE54-8F245BCDB3C0}" srcOrd="14" destOrd="0" presId="urn:microsoft.com/office/officeart/2005/8/layout/target3"/>
    <dgm:cxn modelId="{A8925558-BA4C-4A1B-B702-04114763C714}" type="presParOf" srcId="{94D9E6B9-5F64-4A26-B882-D136FD975550}" destId="{20EA29CB-74CF-4115-B706-6E28BBC3F14B}" srcOrd="15" destOrd="0" presId="urn:microsoft.com/office/officeart/2005/8/layout/target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9B14C4D-2A4A-4485-9B5B-302849116433}" type="doc">
      <dgm:prSet loTypeId="urn:microsoft.com/office/officeart/2005/8/layout/chevron2" loCatId="process" qsTypeId="urn:microsoft.com/office/officeart/2005/8/quickstyle/simple1#16" qsCatId="simple" csTypeId="urn:microsoft.com/office/officeart/2005/8/colors/colorful1" csCatId="colorful" phldr="1"/>
      <dgm:spPr/>
      <dgm:t>
        <a:bodyPr/>
        <a:lstStyle/>
        <a:p>
          <a:endParaRPr lang="uk-UA"/>
        </a:p>
      </dgm:t>
    </dgm:pt>
    <dgm:pt modelId="{A70360DB-CB39-4895-A9D6-D1346E7BB005}">
      <dgm:prSet phldrT="[Текст]"/>
      <dgm:spPr/>
      <dgm:t>
        <a:bodyPr/>
        <a:lstStyle/>
        <a:p>
          <a:r>
            <a:rPr lang="uk-UA" b="1" dirty="0" smtClean="0">
              <a:latin typeface="Times New Roman" pitchFamily="18" charset="0"/>
              <a:cs typeface="Times New Roman" pitchFamily="18" charset="0"/>
            </a:rPr>
            <a:t>1</a:t>
          </a:r>
          <a:endParaRPr lang="uk-UA" b="1" dirty="0">
            <a:latin typeface="Times New Roman" pitchFamily="18" charset="0"/>
            <a:cs typeface="Times New Roman" pitchFamily="18" charset="0"/>
          </a:endParaRPr>
        </a:p>
      </dgm:t>
    </dgm:pt>
    <dgm:pt modelId="{33D60AB8-E94D-443A-AACA-EDE1BFD0374A}" type="parTrans" cxnId="{C59F501E-AB5A-4BCB-9734-1E5CE17AA966}">
      <dgm:prSet/>
      <dgm:spPr/>
      <dgm:t>
        <a:bodyPr/>
        <a:lstStyle/>
        <a:p>
          <a:endParaRPr lang="uk-UA"/>
        </a:p>
      </dgm:t>
    </dgm:pt>
    <dgm:pt modelId="{40B40CC6-0619-4955-800A-56D5938F6953}" type="sibTrans" cxnId="{C59F501E-AB5A-4BCB-9734-1E5CE17AA966}">
      <dgm:prSet/>
      <dgm:spPr/>
      <dgm:t>
        <a:bodyPr/>
        <a:lstStyle/>
        <a:p>
          <a:endParaRPr lang="uk-UA"/>
        </a:p>
      </dgm:t>
    </dgm:pt>
    <dgm:pt modelId="{1AA0E222-1B50-4AFC-8D2A-2E919384C626}">
      <dgm:prSet phldrT="[Текст]" custT="1"/>
      <dgm:spPr/>
      <dgm:t>
        <a:bodyPr/>
        <a:lstStyle/>
        <a:p>
          <a:r>
            <a:rPr lang="uk-UA" sz="2800" b="1" i="1" dirty="0" smtClean="0">
              <a:latin typeface="Times New Roman" pitchFamily="18" charset="0"/>
              <a:cs typeface="Times New Roman" pitchFamily="18" charset="0"/>
            </a:rPr>
            <a:t>Не підтримувати тих, хто знущається!</a:t>
          </a:r>
          <a:endParaRPr lang="uk-UA" sz="2800" b="1" i="1" dirty="0">
            <a:latin typeface="Times New Roman" pitchFamily="18" charset="0"/>
            <a:cs typeface="Times New Roman" pitchFamily="18" charset="0"/>
          </a:endParaRPr>
        </a:p>
      </dgm:t>
    </dgm:pt>
    <dgm:pt modelId="{D189B35F-D98A-4974-A4E6-0A8CDAFD36D7}" type="parTrans" cxnId="{6B7F89B5-D7D2-4E00-BE65-8D95B15290E0}">
      <dgm:prSet/>
      <dgm:spPr/>
      <dgm:t>
        <a:bodyPr/>
        <a:lstStyle/>
        <a:p>
          <a:endParaRPr lang="uk-UA"/>
        </a:p>
      </dgm:t>
    </dgm:pt>
    <dgm:pt modelId="{065AE524-EE51-4FA8-AA26-1EC0492409A7}" type="sibTrans" cxnId="{6B7F89B5-D7D2-4E00-BE65-8D95B15290E0}">
      <dgm:prSet/>
      <dgm:spPr/>
      <dgm:t>
        <a:bodyPr/>
        <a:lstStyle/>
        <a:p>
          <a:endParaRPr lang="uk-UA"/>
        </a:p>
      </dgm:t>
    </dgm:pt>
    <dgm:pt modelId="{7FF07F28-6490-441C-A91E-0CB65E1548C5}">
      <dgm:prSet phldrT="[Текст]"/>
      <dgm:spPr/>
      <dgm:t>
        <a:bodyPr/>
        <a:lstStyle/>
        <a:p>
          <a:r>
            <a:rPr lang="uk-UA" b="1" dirty="0" smtClean="0">
              <a:latin typeface="Times New Roman" pitchFamily="18" charset="0"/>
              <a:cs typeface="Times New Roman" pitchFamily="18" charset="0"/>
            </a:rPr>
            <a:t>2</a:t>
          </a:r>
          <a:endParaRPr lang="uk-UA" b="1" dirty="0">
            <a:latin typeface="Times New Roman" pitchFamily="18" charset="0"/>
            <a:cs typeface="Times New Roman" pitchFamily="18" charset="0"/>
          </a:endParaRPr>
        </a:p>
      </dgm:t>
    </dgm:pt>
    <dgm:pt modelId="{2E3DE018-0189-4E78-A074-1BA9842B4656}" type="parTrans" cxnId="{638A1E16-A9BC-489A-90D5-71A509282DB9}">
      <dgm:prSet/>
      <dgm:spPr/>
      <dgm:t>
        <a:bodyPr/>
        <a:lstStyle/>
        <a:p>
          <a:endParaRPr lang="uk-UA"/>
        </a:p>
      </dgm:t>
    </dgm:pt>
    <dgm:pt modelId="{2CF40BC5-0B7A-4014-8397-4AE83B95EFF6}" type="sibTrans" cxnId="{638A1E16-A9BC-489A-90D5-71A509282DB9}">
      <dgm:prSet/>
      <dgm:spPr/>
      <dgm:t>
        <a:bodyPr/>
        <a:lstStyle/>
        <a:p>
          <a:endParaRPr lang="uk-UA"/>
        </a:p>
      </dgm:t>
    </dgm:pt>
    <dgm:pt modelId="{68A62DE3-AD5C-4AF6-B584-604FD423423A}">
      <dgm:prSet phldrT="[Текст]" custT="1"/>
      <dgm:spPr/>
      <dgm:t>
        <a:bodyPr/>
        <a:lstStyle/>
        <a:p>
          <a:pPr algn="just"/>
          <a:r>
            <a:rPr lang="uk-UA" sz="2800" b="1" i="1" dirty="0" smtClean="0">
              <a:latin typeface="Times New Roman" pitchFamily="18" charset="0"/>
              <a:cs typeface="Times New Roman" pitchFamily="18" charset="0"/>
            </a:rPr>
            <a:t>Твоє ставлення має бути таким, щоб ініціатори </a:t>
          </a:r>
          <a:r>
            <a:rPr lang="uk-UA" sz="2800" b="1" i="1" dirty="0" err="1" smtClean="0">
              <a:latin typeface="Times New Roman" pitchFamily="18" charset="0"/>
              <a:cs typeface="Times New Roman" pitchFamily="18" charset="0"/>
            </a:rPr>
            <a:t>булінгу</a:t>
          </a:r>
          <a:r>
            <a:rPr lang="uk-UA" sz="2800" b="1" i="1" dirty="0" smtClean="0">
              <a:latin typeface="Times New Roman" pitchFamily="18" charset="0"/>
              <a:cs typeface="Times New Roman" pitchFamily="18" charset="0"/>
            </a:rPr>
            <a:t> відчули, що ти не погоджуєшся з тим, що відбувається</a:t>
          </a:r>
          <a:r>
            <a:rPr lang="uk-UA" sz="2400" dirty="0" smtClean="0"/>
            <a:t>.</a:t>
          </a:r>
          <a:endParaRPr lang="uk-UA" sz="2400" dirty="0"/>
        </a:p>
      </dgm:t>
    </dgm:pt>
    <dgm:pt modelId="{F2F581E3-450E-4C5E-A075-ED32C89D52CD}" type="parTrans" cxnId="{F1C0B58D-4030-49A2-8D69-A96BBD151579}">
      <dgm:prSet/>
      <dgm:spPr/>
      <dgm:t>
        <a:bodyPr/>
        <a:lstStyle/>
        <a:p>
          <a:endParaRPr lang="uk-UA"/>
        </a:p>
      </dgm:t>
    </dgm:pt>
    <dgm:pt modelId="{07ABB3FB-9B0C-4B2F-AB83-FB3D6F13C1F9}" type="sibTrans" cxnId="{F1C0B58D-4030-49A2-8D69-A96BBD151579}">
      <dgm:prSet/>
      <dgm:spPr/>
      <dgm:t>
        <a:bodyPr/>
        <a:lstStyle/>
        <a:p>
          <a:endParaRPr lang="uk-UA"/>
        </a:p>
      </dgm:t>
    </dgm:pt>
    <dgm:pt modelId="{66E467CB-6074-474D-B3CF-2C7D7FFBAD87}">
      <dgm:prSet phldrT="[Текст]"/>
      <dgm:spPr/>
      <dgm:t>
        <a:bodyPr/>
        <a:lstStyle/>
        <a:p>
          <a:r>
            <a:rPr lang="uk-UA" b="1" dirty="0" smtClean="0">
              <a:latin typeface="Times New Roman" pitchFamily="18" charset="0"/>
              <a:cs typeface="Times New Roman" pitchFamily="18" charset="0"/>
            </a:rPr>
            <a:t>3</a:t>
          </a:r>
          <a:endParaRPr lang="uk-UA" b="1" dirty="0">
            <a:latin typeface="Times New Roman" pitchFamily="18" charset="0"/>
            <a:cs typeface="Times New Roman" pitchFamily="18" charset="0"/>
          </a:endParaRPr>
        </a:p>
      </dgm:t>
    </dgm:pt>
    <dgm:pt modelId="{D05F2F2D-BE02-4851-9428-84F2B651FE2E}" type="parTrans" cxnId="{1FFF07D7-7CBB-41FA-AC11-034822B5FF35}">
      <dgm:prSet/>
      <dgm:spPr/>
      <dgm:t>
        <a:bodyPr/>
        <a:lstStyle/>
        <a:p>
          <a:endParaRPr lang="uk-UA"/>
        </a:p>
      </dgm:t>
    </dgm:pt>
    <dgm:pt modelId="{958F311D-C3E6-4DE6-8095-D81ABDBFFE95}" type="sibTrans" cxnId="{1FFF07D7-7CBB-41FA-AC11-034822B5FF35}">
      <dgm:prSet/>
      <dgm:spPr/>
      <dgm:t>
        <a:bodyPr/>
        <a:lstStyle/>
        <a:p>
          <a:endParaRPr lang="uk-UA"/>
        </a:p>
      </dgm:t>
    </dgm:pt>
    <dgm:pt modelId="{E7781EF5-0F0E-438F-B019-808C1DFBED98}">
      <dgm:prSet phldrT="[Текст]" custT="1"/>
      <dgm:spPr/>
      <dgm:t>
        <a:bodyPr/>
        <a:lstStyle/>
        <a:p>
          <a:r>
            <a:rPr lang="uk-UA" sz="2800" b="1" i="1" dirty="0" smtClean="0">
              <a:latin typeface="Times New Roman" pitchFamily="18" charset="0"/>
              <a:cs typeface="Times New Roman" pitchFamily="18" charset="0"/>
            </a:rPr>
            <a:t>Люди, яких ображають, часто почуваються самотніми — допоможи їм відчути, що вони не одні.</a:t>
          </a:r>
          <a:endParaRPr lang="uk-UA" sz="2800" b="1" i="1" dirty="0">
            <a:latin typeface="Times New Roman" pitchFamily="18" charset="0"/>
            <a:cs typeface="Times New Roman" pitchFamily="18" charset="0"/>
          </a:endParaRPr>
        </a:p>
      </dgm:t>
    </dgm:pt>
    <dgm:pt modelId="{917C22A8-DDB7-4544-BCEB-E15CC2D5A30F}" type="parTrans" cxnId="{797A3575-5B5B-4AF4-B7B8-A9F1C61E393E}">
      <dgm:prSet/>
      <dgm:spPr/>
      <dgm:t>
        <a:bodyPr/>
        <a:lstStyle/>
        <a:p>
          <a:endParaRPr lang="uk-UA"/>
        </a:p>
      </dgm:t>
    </dgm:pt>
    <dgm:pt modelId="{C53AE9D5-4BDF-41D2-8F97-6145F4B112ED}" type="sibTrans" cxnId="{797A3575-5B5B-4AF4-B7B8-A9F1C61E393E}">
      <dgm:prSet/>
      <dgm:spPr/>
      <dgm:t>
        <a:bodyPr/>
        <a:lstStyle/>
        <a:p>
          <a:endParaRPr lang="uk-UA"/>
        </a:p>
      </dgm:t>
    </dgm:pt>
    <dgm:pt modelId="{D3A38B88-486B-4957-B035-6C6386F14531}" type="pres">
      <dgm:prSet presAssocID="{99B14C4D-2A4A-4485-9B5B-30284911643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632DB82-C6CB-4BAA-8D93-6002164D49E1}" type="pres">
      <dgm:prSet presAssocID="{A70360DB-CB39-4895-A9D6-D1346E7BB005}" presName="composite" presStyleCnt="0"/>
      <dgm:spPr/>
    </dgm:pt>
    <dgm:pt modelId="{419AFAB9-4C0B-4207-84D4-20A987AB96FA}" type="pres">
      <dgm:prSet presAssocID="{A70360DB-CB39-4895-A9D6-D1346E7BB005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FBD651-8016-4703-B6EF-302174E1210A}" type="pres">
      <dgm:prSet presAssocID="{A70360DB-CB39-4895-A9D6-D1346E7BB005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0A51168-A9E5-4A78-8865-305C9B49A72E}" type="pres">
      <dgm:prSet presAssocID="{40B40CC6-0619-4955-800A-56D5938F6953}" presName="sp" presStyleCnt="0"/>
      <dgm:spPr/>
    </dgm:pt>
    <dgm:pt modelId="{0AD97FB5-CFDA-4042-BD9D-930C75EB8B4C}" type="pres">
      <dgm:prSet presAssocID="{7FF07F28-6490-441C-A91E-0CB65E1548C5}" presName="composite" presStyleCnt="0"/>
      <dgm:spPr/>
    </dgm:pt>
    <dgm:pt modelId="{EC76599D-2721-41E3-BABA-B5E653C0C0FD}" type="pres">
      <dgm:prSet presAssocID="{7FF07F28-6490-441C-A91E-0CB65E1548C5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7ADB36-6CA8-4C21-80D0-2D73399D5426}" type="pres">
      <dgm:prSet presAssocID="{7FF07F28-6490-441C-A91E-0CB65E1548C5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CB380B4-DE10-415E-84BB-B2434B959C8D}" type="pres">
      <dgm:prSet presAssocID="{2CF40BC5-0B7A-4014-8397-4AE83B95EFF6}" presName="sp" presStyleCnt="0"/>
      <dgm:spPr/>
    </dgm:pt>
    <dgm:pt modelId="{37256701-8A7A-47AC-B798-ADB214F59623}" type="pres">
      <dgm:prSet presAssocID="{66E467CB-6074-474D-B3CF-2C7D7FFBAD87}" presName="composite" presStyleCnt="0"/>
      <dgm:spPr/>
    </dgm:pt>
    <dgm:pt modelId="{DBADB5BC-4C37-4ACD-9838-ACE2C7BA4310}" type="pres">
      <dgm:prSet presAssocID="{66E467CB-6074-474D-B3CF-2C7D7FFBAD87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C9EE06-8615-4CD6-8F8E-28288AD37691}" type="pres">
      <dgm:prSet presAssocID="{66E467CB-6074-474D-B3CF-2C7D7FFBAD87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33079B49-076E-4891-A941-FA7C774D5600}" type="presOf" srcId="{7FF07F28-6490-441C-A91E-0CB65E1548C5}" destId="{EC76599D-2721-41E3-BABA-B5E653C0C0FD}" srcOrd="0" destOrd="0" presId="urn:microsoft.com/office/officeart/2005/8/layout/chevron2"/>
    <dgm:cxn modelId="{6B7F89B5-D7D2-4E00-BE65-8D95B15290E0}" srcId="{A70360DB-CB39-4895-A9D6-D1346E7BB005}" destId="{1AA0E222-1B50-4AFC-8D2A-2E919384C626}" srcOrd="0" destOrd="0" parTransId="{D189B35F-D98A-4974-A4E6-0A8CDAFD36D7}" sibTransId="{065AE524-EE51-4FA8-AA26-1EC0492409A7}"/>
    <dgm:cxn modelId="{638A1E16-A9BC-489A-90D5-71A509282DB9}" srcId="{99B14C4D-2A4A-4485-9B5B-302849116433}" destId="{7FF07F28-6490-441C-A91E-0CB65E1548C5}" srcOrd="1" destOrd="0" parTransId="{2E3DE018-0189-4E78-A074-1BA9842B4656}" sibTransId="{2CF40BC5-0B7A-4014-8397-4AE83B95EFF6}"/>
    <dgm:cxn modelId="{1461F3FE-0D72-44C9-B29B-D43119643B9A}" type="presOf" srcId="{A70360DB-CB39-4895-A9D6-D1346E7BB005}" destId="{419AFAB9-4C0B-4207-84D4-20A987AB96FA}" srcOrd="0" destOrd="0" presId="urn:microsoft.com/office/officeart/2005/8/layout/chevron2"/>
    <dgm:cxn modelId="{C59F501E-AB5A-4BCB-9734-1E5CE17AA966}" srcId="{99B14C4D-2A4A-4485-9B5B-302849116433}" destId="{A70360DB-CB39-4895-A9D6-D1346E7BB005}" srcOrd="0" destOrd="0" parTransId="{33D60AB8-E94D-443A-AACA-EDE1BFD0374A}" sibTransId="{40B40CC6-0619-4955-800A-56D5938F6953}"/>
    <dgm:cxn modelId="{8F08D341-F114-448C-B129-61FBF8651C90}" type="presOf" srcId="{1AA0E222-1B50-4AFC-8D2A-2E919384C626}" destId="{0CFBD651-8016-4703-B6EF-302174E1210A}" srcOrd="0" destOrd="0" presId="urn:microsoft.com/office/officeart/2005/8/layout/chevron2"/>
    <dgm:cxn modelId="{1FFF07D7-7CBB-41FA-AC11-034822B5FF35}" srcId="{99B14C4D-2A4A-4485-9B5B-302849116433}" destId="{66E467CB-6074-474D-B3CF-2C7D7FFBAD87}" srcOrd="2" destOrd="0" parTransId="{D05F2F2D-BE02-4851-9428-84F2B651FE2E}" sibTransId="{958F311D-C3E6-4DE6-8095-D81ABDBFFE95}"/>
    <dgm:cxn modelId="{7BF895F5-4D43-419E-B6D2-E50F0650FBE0}" type="presOf" srcId="{E7781EF5-0F0E-438F-B019-808C1DFBED98}" destId="{ABC9EE06-8615-4CD6-8F8E-28288AD37691}" srcOrd="0" destOrd="0" presId="urn:microsoft.com/office/officeart/2005/8/layout/chevron2"/>
    <dgm:cxn modelId="{6122B557-D624-491E-A321-ABEAFACE3BB1}" type="presOf" srcId="{68A62DE3-AD5C-4AF6-B584-604FD423423A}" destId="{2E7ADB36-6CA8-4C21-80D0-2D73399D5426}" srcOrd="0" destOrd="0" presId="urn:microsoft.com/office/officeart/2005/8/layout/chevron2"/>
    <dgm:cxn modelId="{F1C0B58D-4030-49A2-8D69-A96BBD151579}" srcId="{7FF07F28-6490-441C-A91E-0CB65E1548C5}" destId="{68A62DE3-AD5C-4AF6-B584-604FD423423A}" srcOrd="0" destOrd="0" parTransId="{F2F581E3-450E-4C5E-A075-ED32C89D52CD}" sibTransId="{07ABB3FB-9B0C-4B2F-AB83-FB3D6F13C1F9}"/>
    <dgm:cxn modelId="{797A3575-5B5B-4AF4-B7B8-A9F1C61E393E}" srcId="{66E467CB-6074-474D-B3CF-2C7D7FFBAD87}" destId="{E7781EF5-0F0E-438F-B019-808C1DFBED98}" srcOrd="0" destOrd="0" parTransId="{917C22A8-DDB7-4544-BCEB-E15CC2D5A30F}" sibTransId="{C53AE9D5-4BDF-41D2-8F97-6145F4B112ED}"/>
    <dgm:cxn modelId="{98689B50-BDA7-4B4A-AC39-85AB16CF0545}" type="presOf" srcId="{99B14C4D-2A4A-4485-9B5B-302849116433}" destId="{D3A38B88-486B-4957-B035-6C6386F14531}" srcOrd="0" destOrd="0" presId="urn:microsoft.com/office/officeart/2005/8/layout/chevron2"/>
    <dgm:cxn modelId="{B38C4B1C-26C9-48DB-9A2B-EECD57F4AA58}" type="presOf" srcId="{66E467CB-6074-474D-B3CF-2C7D7FFBAD87}" destId="{DBADB5BC-4C37-4ACD-9838-ACE2C7BA4310}" srcOrd="0" destOrd="0" presId="urn:microsoft.com/office/officeart/2005/8/layout/chevron2"/>
    <dgm:cxn modelId="{561899C9-10B9-49E8-9C2D-9320EC975606}" type="presParOf" srcId="{D3A38B88-486B-4957-B035-6C6386F14531}" destId="{3632DB82-C6CB-4BAA-8D93-6002164D49E1}" srcOrd="0" destOrd="0" presId="urn:microsoft.com/office/officeart/2005/8/layout/chevron2"/>
    <dgm:cxn modelId="{A1E06ECE-46CF-4804-A71D-897F7531A6D4}" type="presParOf" srcId="{3632DB82-C6CB-4BAA-8D93-6002164D49E1}" destId="{419AFAB9-4C0B-4207-84D4-20A987AB96FA}" srcOrd="0" destOrd="0" presId="urn:microsoft.com/office/officeart/2005/8/layout/chevron2"/>
    <dgm:cxn modelId="{56B40CC0-5613-4E9E-B6E9-A07BE690220E}" type="presParOf" srcId="{3632DB82-C6CB-4BAA-8D93-6002164D49E1}" destId="{0CFBD651-8016-4703-B6EF-302174E1210A}" srcOrd="1" destOrd="0" presId="urn:microsoft.com/office/officeart/2005/8/layout/chevron2"/>
    <dgm:cxn modelId="{439443DB-39BB-44EE-A6C3-5A08D124881E}" type="presParOf" srcId="{D3A38B88-486B-4957-B035-6C6386F14531}" destId="{F0A51168-A9E5-4A78-8865-305C9B49A72E}" srcOrd="1" destOrd="0" presId="urn:microsoft.com/office/officeart/2005/8/layout/chevron2"/>
    <dgm:cxn modelId="{CFE08D1E-192D-4CC0-B5B9-706A426209C4}" type="presParOf" srcId="{D3A38B88-486B-4957-B035-6C6386F14531}" destId="{0AD97FB5-CFDA-4042-BD9D-930C75EB8B4C}" srcOrd="2" destOrd="0" presId="urn:microsoft.com/office/officeart/2005/8/layout/chevron2"/>
    <dgm:cxn modelId="{D78D480F-AED0-43F7-BEA2-E9288493E7FE}" type="presParOf" srcId="{0AD97FB5-CFDA-4042-BD9D-930C75EB8B4C}" destId="{EC76599D-2721-41E3-BABA-B5E653C0C0FD}" srcOrd="0" destOrd="0" presId="urn:microsoft.com/office/officeart/2005/8/layout/chevron2"/>
    <dgm:cxn modelId="{68DD2A5B-648B-49D5-A248-9916C65E2097}" type="presParOf" srcId="{0AD97FB5-CFDA-4042-BD9D-930C75EB8B4C}" destId="{2E7ADB36-6CA8-4C21-80D0-2D73399D5426}" srcOrd="1" destOrd="0" presId="urn:microsoft.com/office/officeart/2005/8/layout/chevron2"/>
    <dgm:cxn modelId="{C0525F52-C37A-463C-961A-1606138F7276}" type="presParOf" srcId="{D3A38B88-486B-4957-B035-6C6386F14531}" destId="{6CB380B4-DE10-415E-84BB-B2434B959C8D}" srcOrd="3" destOrd="0" presId="urn:microsoft.com/office/officeart/2005/8/layout/chevron2"/>
    <dgm:cxn modelId="{AF4178CE-D1CC-405A-9016-833C61C0FB21}" type="presParOf" srcId="{D3A38B88-486B-4957-B035-6C6386F14531}" destId="{37256701-8A7A-47AC-B798-ADB214F59623}" srcOrd="4" destOrd="0" presId="urn:microsoft.com/office/officeart/2005/8/layout/chevron2"/>
    <dgm:cxn modelId="{34AAFDE5-2196-4FD8-B661-43F9EEA1AFC7}" type="presParOf" srcId="{37256701-8A7A-47AC-B798-ADB214F59623}" destId="{DBADB5BC-4C37-4ACD-9838-ACE2C7BA4310}" srcOrd="0" destOrd="0" presId="urn:microsoft.com/office/officeart/2005/8/layout/chevron2"/>
    <dgm:cxn modelId="{76B04884-C48D-443C-A6EC-8724E0D43125}" type="presParOf" srcId="{37256701-8A7A-47AC-B798-ADB214F59623}" destId="{ABC9EE06-8615-4CD6-8F8E-28288AD37691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0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#1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#18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1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1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10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1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#1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#1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#1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1FFAF-D272-4C09-9C8B-90B786954894}" type="datetimeFigureOut">
              <a:rPr lang="uk-UA"/>
              <a:pPr>
                <a:defRPr/>
              </a:pPr>
              <a:t>10.03.2020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DE57F-D367-4124-8544-7B716E0C868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7A2B4-6570-491B-80B4-DBA915C9EF8C}" type="datetimeFigureOut">
              <a:rPr lang="uk-UA"/>
              <a:pPr>
                <a:defRPr/>
              </a:pPr>
              <a:t>10.03.2020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C7B64-872C-4FF4-8735-6EFDD2339B35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BA8DD-8821-4EDE-93B4-D4082AF12799}" type="datetimeFigureOut">
              <a:rPr lang="uk-UA"/>
              <a:pPr>
                <a:defRPr/>
              </a:pPr>
              <a:t>10.03.2020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D344E-3BA3-488C-8220-A4989296C53C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A456E-A98D-4F96-85CF-93568486AF48}" type="datetimeFigureOut">
              <a:rPr lang="uk-UA"/>
              <a:pPr>
                <a:defRPr/>
              </a:pPr>
              <a:t>10.03.2020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A9693-79A6-4EB1-B29C-CE7C99D54E2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A394D-6406-4F0C-88BE-9F8C30A4E7B4}" type="datetimeFigureOut">
              <a:rPr lang="uk-UA"/>
              <a:pPr>
                <a:defRPr/>
              </a:pPr>
              <a:t>10.03.2020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46E51-96E8-4E11-B6A8-BF3AAD05785D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E0DC6-B040-49B7-850E-5E237C4FB8F0}" type="datetimeFigureOut">
              <a:rPr lang="uk-UA"/>
              <a:pPr>
                <a:defRPr/>
              </a:pPr>
              <a:t>10.03.2020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53E0B-125A-4136-993C-F5E2977F83BC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D4E958-CB85-43FF-A85D-DA9E09430E3D}" type="datetimeFigureOut">
              <a:rPr lang="uk-UA"/>
              <a:pPr>
                <a:defRPr/>
              </a:pPr>
              <a:t>10.03.2020</a:t>
            </a:fld>
            <a:endParaRPr lang="uk-UA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16C44-E98A-4707-8C63-272981DFDA2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0F4CF-515F-4C66-940F-AFDDFF96D6EA}" type="datetimeFigureOut">
              <a:rPr lang="uk-UA"/>
              <a:pPr>
                <a:defRPr/>
              </a:pPr>
              <a:t>10.03.2020</a:t>
            </a:fld>
            <a:endParaRPr lang="uk-UA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2021B-06B3-454F-BED3-96A0D5B6B2A2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BFB01-E12F-4F45-AE26-B8F85CE11A99}" type="datetimeFigureOut">
              <a:rPr lang="uk-UA"/>
              <a:pPr>
                <a:defRPr/>
              </a:pPr>
              <a:t>10.03.2020</a:t>
            </a:fld>
            <a:endParaRPr lang="uk-UA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449B3-2772-46B5-BB43-EFBFA4A37F0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763CB-10D1-4359-A9EC-2F179524C9DD}" type="datetimeFigureOut">
              <a:rPr lang="uk-UA"/>
              <a:pPr>
                <a:defRPr/>
              </a:pPr>
              <a:t>10.03.2020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FF709-2DB8-45CB-A248-4D8FA9459D58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AF301-8C71-4CA2-AEF7-20681DFCDD10}" type="datetimeFigureOut">
              <a:rPr lang="uk-UA"/>
              <a:pPr>
                <a:defRPr/>
              </a:pPr>
              <a:t>10.03.2020</a:t>
            </a:fld>
            <a:endParaRPr lang="uk-UA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0C915-8357-4C76-B44A-B1A5B4BA03B3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uk-UA" smtClean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EF0A638-48F0-4937-8BB7-2EE9B051A67B}" type="datetimeFigureOut">
              <a:rPr lang="uk-UA"/>
              <a:pPr>
                <a:defRPr/>
              </a:pPr>
              <a:t>10.03.2020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FEF9B5C-4235-4EE6-B97E-26601A8A27AD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285720" y="357166"/>
          <a:ext cx="8501123" cy="5103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кругленный прямоугольник 2"/>
          <p:cNvSpPr/>
          <p:nvPr/>
        </p:nvSpPr>
        <p:spPr>
          <a:xfrm>
            <a:off x="6072198" y="5572140"/>
            <a:ext cx="2857520" cy="9144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Підготувала </a:t>
            </a:r>
          </a:p>
          <a:p>
            <a:pPr algn="ctr"/>
            <a:r>
              <a:rPr lang="uk-UA" sz="2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Непрель Ганна</a:t>
            </a:r>
            <a:endParaRPr lang="uk-UA" sz="28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Основні риси </a:t>
            </a:r>
            <a:r>
              <a:rPr lang="uk-UA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цькувальника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uk-UA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500035" y="1397000"/>
          <a:ext cx="8286808" cy="4818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uk-UA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Як не стати жертвою булінгу:</a:t>
            </a: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Твої дії, якщо ти став свідком булінгу: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Правила запобігання </a:t>
            </a:r>
            <a:r>
              <a:rPr lang="uk-UA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кібербулінгу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uk-UA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4900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робити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</a:t>
            </a:r>
            <a:r>
              <a:rPr lang="ru-RU" sz="3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став жертвою </a:t>
            </a:r>
            <a:r>
              <a:rPr lang="ru-RU" sz="36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булінгу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?</a:t>
            </a:r>
            <a:endParaRPr lang="uk-UA" sz="3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Содержимое 2"/>
          <p:cNvSpPr>
            <a:spLocks noGrp="1"/>
          </p:cNvSpPr>
          <p:nvPr>
            <p:ph idx="1"/>
          </p:nvPr>
        </p:nvSpPr>
        <p:spPr>
          <a:xfrm>
            <a:off x="571472" y="428604"/>
            <a:ext cx="8229600" cy="5697538"/>
          </a:xfrm>
        </p:spPr>
        <p:txBody>
          <a:bodyPr/>
          <a:lstStyle/>
          <a:p>
            <a:pPr>
              <a:buFont typeface="Arial" charset="0"/>
              <a:buNone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     Контакти:</a:t>
            </a:r>
            <a:endParaRPr lang="uk-UA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   Практичний психолог Непрель Г.О. 311(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каб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>
              <a:buFont typeface="Arial" charset="0"/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Viber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, тел.:+380972795163</a:t>
            </a:r>
          </a:p>
          <a:p>
            <a:pPr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Телефон підтримки Національної  дитячої   «гарячої»  лінії </a:t>
            </a: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0 800 500 225 або 772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(безкоштовно) в межах України (з понеділка по п’ятницю з 10.00 до 20.00 год.)</a:t>
            </a:r>
          </a:p>
          <a:p>
            <a:pPr>
              <a:buFont typeface="Arial" charset="0"/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2400" dirty="0" smtClean="0"/>
              <a:t> </a:t>
            </a:r>
            <a:r>
              <a:rPr lang="uk-UA" sz="1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 «гарячій лінії» можна отримати інформаційні, психологічні та правові консультації щодо протидії жорстокому поводженню з дітьми, експлуатації дітей і захисту їх прав та інтересів.</a:t>
            </a:r>
          </a:p>
          <a:p>
            <a:endParaRPr lang="uk-UA" sz="16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401051" cy="1511300"/>
          </a:xfrm>
        </p:spPr>
        <p:txBody>
          <a:bodyPr/>
          <a:lstStyle/>
          <a:p>
            <a:r>
              <a:rPr lang="uk-UA" sz="5400" b="1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Байдужість  руйнує в нас людяність!!</a:t>
            </a:r>
          </a:p>
        </p:txBody>
      </p:sp>
      <p:pic>
        <p:nvPicPr>
          <p:cNvPr id="27650" name="Содержимое 3" descr="images (6)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57375" y="2428876"/>
            <a:ext cx="4929188" cy="3214688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51" y="428626"/>
            <a:ext cx="8372475" cy="2428875"/>
          </a:xfrm>
        </p:spPr>
        <p:txBody>
          <a:bodyPr rtlCol="0">
            <a:noAutofit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uk-UA" sz="3200" b="1" i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Булінг</a:t>
            </a:r>
            <a:r>
              <a:rPr lang="uk-UA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(від англ. </a:t>
            </a:r>
            <a:r>
              <a:rPr lang="en-US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Bully</a:t>
            </a:r>
            <a:r>
              <a:rPr lang="uk-UA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хуліган, залякувати)-</a:t>
            </a:r>
            <a:br>
              <a:rPr lang="uk-UA" sz="3200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систематичне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залякування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фізичний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терор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спрямований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на те,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викликати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страх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самим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підпорядкувати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собі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 descr="C:\Users\Igor\Pictures\images (5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58889" y="3284539"/>
            <a:ext cx="6069012" cy="3122612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5400" b="1" smtClean="0">
                <a:latin typeface="Times New Roman" pitchFamily="18" charset="0"/>
                <a:cs typeface="Times New Roman" pitchFamily="18" charset="0"/>
              </a:rPr>
              <a:t>Форми булінгу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285720" y="214290"/>
          <a:ext cx="8572560" cy="6357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571473" y="357166"/>
          <a:ext cx="8358247" cy="628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85720" y="357166"/>
          <a:ext cx="8501123" cy="5103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8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Булінг</a:t>
            </a:r>
            <a:r>
              <a:rPr lang="uk-UA" sz="8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uk-UA" sz="88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642940" y="1571625"/>
            <a:ext cx="7500937" cy="4572000"/>
          </a:xfrm>
          <a:prstGeom prst="triangle">
            <a:avLst>
              <a:gd name="adj" fmla="val 5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</p:txBody>
      </p:sp>
      <p:sp>
        <p:nvSpPr>
          <p:cNvPr id="6" name="TextBox 5"/>
          <p:cNvSpPr txBox="1"/>
          <p:nvPr/>
        </p:nvSpPr>
        <p:spPr>
          <a:xfrm>
            <a:off x="2786064" y="2071690"/>
            <a:ext cx="3500437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Глядачі</a:t>
            </a:r>
            <a:endParaRPr lang="uk-UA" sz="40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" y="5643565"/>
            <a:ext cx="2214563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Жертва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57813" y="5500690"/>
            <a:ext cx="3429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4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Цькувальник</a:t>
            </a:r>
            <a:endParaRPr lang="uk-UA" sz="36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Причини прояву </a:t>
            </a:r>
            <a:r>
              <a:rPr lang="uk-UA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булінгу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молоді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XXI</a:t>
            </a:r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ст.</a:t>
            </a:r>
            <a:endParaRPr lang="uk-UA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1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Верховна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Рада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підтримала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основу законопроект №8584 «Про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внесення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деяких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законодавчих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актів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протидії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булінгу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uk-UA" sz="6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1" y="2143125"/>
            <a:ext cx="8115300" cy="3983038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Система штрафів за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булінг</a:t>
            </a:r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Від </a:t>
            </a: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40-850 </a:t>
            </a:r>
            <a:r>
              <a:rPr lang="uk-UA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грн.-</a:t>
            </a: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за моральну або фізичну агресію у будь якій формі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340 до 850 </a:t>
            </a:r>
            <a:r>
              <a:rPr lang="uk-UA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гр.-</a:t>
            </a: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за цькування неповнолітнього з особливою жорстокістю.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Повторне порушення впродовж року передбачає штраф </a:t>
            </a: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1700 до 3400 грн.</a:t>
            </a:r>
            <a:endParaRPr lang="uk-UA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2">
      <a:dk1>
        <a:sysClr val="windowText" lastClr="000000"/>
      </a:dk1>
      <a:lt1>
        <a:sysClr val="window" lastClr="FFFFFF"/>
      </a:lt1>
      <a:dk2>
        <a:srgbClr val="8DB3E2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960</TotalTime>
  <Words>459</Words>
  <Application>Microsoft Office PowerPoint</Application>
  <PresentationFormat>Экран (4:3)</PresentationFormat>
  <Paragraphs>86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Булінг (від англ. Bully - хуліган, залякувати)-  це систематичне залякування, фізичний або психологічний терор, спрямований на те, щоб викликати в іншого страх і тим самим підпорядкувати його собі.</vt:lpstr>
      <vt:lpstr>Форми булінгу</vt:lpstr>
      <vt:lpstr>Слайд 4</vt:lpstr>
      <vt:lpstr>Слайд 5</vt:lpstr>
      <vt:lpstr>Слайд 6</vt:lpstr>
      <vt:lpstr>Булінг </vt:lpstr>
      <vt:lpstr>Причини прояву булінгу у молоді XXIст.</vt:lpstr>
      <vt:lpstr>Верховна Рада підтримала за основу законопроект №8584 «Про внесення змін до деяких законодавчих актів України щодо протидії булінгу»</vt:lpstr>
      <vt:lpstr>Основні риси цькувальника:</vt:lpstr>
      <vt:lpstr>Як не стати жертвою булінгу:</vt:lpstr>
      <vt:lpstr>Твої дії, якщо ти став свідком булінгу:</vt:lpstr>
      <vt:lpstr>Правила запобігання кібербулінгу:</vt:lpstr>
      <vt:lpstr>Що робити, якщо ти став жертвою булінгу  ?</vt:lpstr>
      <vt:lpstr>Слайд 15</vt:lpstr>
      <vt:lpstr>Байдужість  руйнує в нас людяність!!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Igor</dc:creator>
  <cp:lastModifiedBy>Igor</cp:lastModifiedBy>
  <cp:revision>99</cp:revision>
  <dcterms:created xsi:type="dcterms:W3CDTF">2018-11-28T07:26:07Z</dcterms:created>
  <dcterms:modified xsi:type="dcterms:W3CDTF">2020-03-10T11:45:15Z</dcterms:modified>
</cp:coreProperties>
</file>