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4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5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5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4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9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8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642E-EECD-4453-AF3E-EAFBA1C47D06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BE1F-A2B7-40F8-BFEA-85CEF03A8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png;base64,iVBORw0KGgoAAAANSUhEUgAABVYAAAIOCAYAAABTQ1YGAAAgAElEQVR4Xu3YoREAAAgDMbr/0szwPuiqHOp3jgABAgQIECBAgAABAgQIECBAgAABAgSSwNLamAABAgQIECBAgAABAgQIECBAgAABAgROWPUE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MA2iPAAABWmSURBV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tLAg+AtH4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" y="762000"/>
            <a:ext cx="9127728" cy="513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6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3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28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685800"/>
            <a:ext cx="914003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77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144000" cy="546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08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8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62000"/>
            <a:ext cx="914400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05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68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80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0600"/>
            <a:ext cx="914400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42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" y="819234"/>
            <a:ext cx="9122570" cy="512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85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87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914400"/>
            <a:ext cx="915706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7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7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" y="685800"/>
            <a:ext cx="914161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614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2020-05-21T18:20:28Z</dcterms:created>
  <dcterms:modified xsi:type="dcterms:W3CDTF">2020-05-21T19:08:43Z</dcterms:modified>
</cp:coreProperties>
</file>