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BEB5-C693-46AA-85BD-0008F26C8E05}" type="datetimeFigureOut">
              <a:rPr lang="en-US" smtClean="0"/>
              <a:t>21-May-20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C4CEF-C398-4A71-B759-72B8E1843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0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BEB5-C693-46AA-85BD-0008F26C8E05}" type="datetimeFigureOut">
              <a:rPr lang="en-US" smtClean="0"/>
              <a:t>21-May-20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C4CEF-C398-4A71-B759-72B8E1843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49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BEB5-C693-46AA-85BD-0008F26C8E05}" type="datetimeFigureOut">
              <a:rPr lang="en-US" smtClean="0"/>
              <a:t>21-May-20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C4CEF-C398-4A71-B759-72B8E1843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BEB5-C693-46AA-85BD-0008F26C8E05}" type="datetimeFigureOut">
              <a:rPr lang="en-US" smtClean="0"/>
              <a:t>21-May-20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C4CEF-C398-4A71-B759-72B8E1843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9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BEB5-C693-46AA-85BD-0008F26C8E05}" type="datetimeFigureOut">
              <a:rPr lang="en-US" smtClean="0"/>
              <a:t>21-May-20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C4CEF-C398-4A71-B759-72B8E1843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56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BEB5-C693-46AA-85BD-0008F26C8E05}" type="datetimeFigureOut">
              <a:rPr lang="en-US" smtClean="0"/>
              <a:t>21-May-20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C4CEF-C398-4A71-B759-72B8E1843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499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BEB5-C693-46AA-85BD-0008F26C8E05}" type="datetimeFigureOut">
              <a:rPr lang="en-US" smtClean="0"/>
              <a:t>21-May-20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C4CEF-C398-4A71-B759-72B8E1843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20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BEB5-C693-46AA-85BD-0008F26C8E05}" type="datetimeFigureOut">
              <a:rPr lang="en-US" smtClean="0"/>
              <a:t>21-May-20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C4CEF-C398-4A71-B759-72B8E1843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96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BEB5-C693-46AA-85BD-0008F26C8E05}" type="datetimeFigureOut">
              <a:rPr lang="en-US" smtClean="0"/>
              <a:t>21-May-20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C4CEF-C398-4A71-B759-72B8E1843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57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BEB5-C693-46AA-85BD-0008F26C8E05}" type="datetimeFigureOut">
              <a:rPr lang="en-US" smtClean="0"/>
              <a:t>21-May-20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C4CEF-C398-4A71-B759-72B8E1843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791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BEB5-C693-46AA-85BD-0008F26C8E05}" type="datetimeFigureOut">
              <a:rPr lang="en-US" smtClean="0"/>
              <a:t>21-May-20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C4CEF-C398-4A71-B759-72B8E1843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03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CBEB5-C693-46AA-85BD-0008F26C8E05}" type="datetimeFigureOut">
              <a:rPr lang="en-US" smtClean="0"/>
              <a:t>21-May-20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C4CEF-C398-4A71-B759-72B8E1843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43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57200"/>
            <a:ext cx="91440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299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809633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760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38566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834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533400"/>
            <a:ext cx="9137073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794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457200"/>
            <a:ext cx="86740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071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93" y="914400"/>
            <a:ext cx="8733208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5311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8839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4685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4</cp:revision>
  <dcterms:created xsi:type="dcterms:W3CDTF">2020-05-21T19:09:30Z</dcterms:created>
  <dcterms:modified xsi:type="dcterms:W3CDTF">2020-05-21T20:51:51Z</dcterms:modified>
</cp:coreProperties>
</file>