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7" r:id="rId9"/>
    <p:sldId id="268" r:id="rId10"/>
    <p:sldId id="263" r:id="rId11"/>
    <p:sldId id="264" r:id="rId12"/>
    <p:sldId id="265" r:id="rId13"/>
    <p:sldId id="266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4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1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63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3DCBC-29C3-45E5-8CCD-F18C1AADBEEC}" type="datetimeFigureOut">
              <a:rPr lang="en-US" smtClean="0"/>
              <a:t>21-May-20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08E6-1479-44F2-BC12-F383033FC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120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4876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3352800"/>
            <a:ext cx="4337051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08" y="3352800"/>
            <a:ext cx="43370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" y="762000"/>
            <a:ext cx="908069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" y="685800"/>
            <a:ext cx="908069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762000"/>
            <a:ext cx="921623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5800"/>
            <a:ext cx="91440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3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762000"/>
            <a:ext cx="90806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23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974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628"/>
            <a:ext cx="9144000" cy="535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26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" y="845127"/>
            <a:ext cx="908069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2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762001"/>
            <a:ext cx="9140371" cy="544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26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818994"/>
            <a:ext cx="9114860" cy="54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72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8545"/>
            <a:ext cx="593427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429000"/>
            <a:ext cx="447258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343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6280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Экран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</cp:revision>
  <dcterms:created xsi:type="dcterms:W3CDTF">2020-05-21T20:23:10Z</dcterms:created>
  <dcterms:modified xsi:type="dcterms:W3CDTF">2020-05-21T20:41:20Z</dcterms:modified>
</cp:coreProperties>
</file>