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на Сокол\Desktop\PNG\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нна Сокол\Desktop\PNG\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4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на Сокол\Desktop\PNG\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2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2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на Сокол\Desktop\PNG\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4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на Сокол\Desktop\PNG\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на Сокол\Desktop\PNG\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3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на Сокол\Desktop\PNG\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на Сокол\Desktop\PNG\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8"/>
            <a:ext cx="9123022" cy="684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нна Сокол\Desktop\PNG\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400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нна Сокол\Desktop\PNG\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4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Сокол</dc:creator>
  <cp:lastModifiedBy>Анна Сокол</cp:lastModifiedBy>
  <cp:revision>2</cp:revision>
  <dcterms:created xsi:type="dcterms:W3CDTF">2020-05-20T17:08:02Z</dcterms:created>
  <dcterms:modified xsi:type="dcterms:W3CDTF">2020-05-20T17:23:59Z</dcterms:modified>
</cp:coreProperties>
</file>