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CD8E0-338C-4B9D-9381-08AC7D373C1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888055-2459-48BB-A6D4-1B27C6B62F56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bg2">
                  <a:lumMod val="75000"/>
                </a:schemeClr>
              </a:solidFill>
            </a:rPr>
            <a:t>презентації</a:t>
          </a:r>
          <a:r>
            <a:rPr lang="ru-RU" sz="2000" b="1" dirty="0" smtClean="0">
              <a:solidFill>
                <a:schemeClr val="bg2">
                  <a:lumMod val="75000"/>
                </a:schemeClr>
              </a:solidFill>
            </a:rPr>
            <a:t>, </a:t>
          </a:r>
          <a:r>
            <a:rPr lang="ru-RU" sz="2000" b="1" dirty="0" err="1" smtClean="0">
              <a:solidFill>
                <a:schemeClr val="bg2">
                  <a:lumMod val="75000"/>
                </a:schemeClr>
              </a:solidFill>
            </a:rPr>
            <a:t>використання</a:t>
          </a:r>
          <a:r>
            <a:rPr lang="ru-RU" sz="2000" b="1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b="1" dirty="0" err="1" smtClean="0">
              <a:solidFill>
                <a:schemeClr val="bg2">
                  <a:lumMod val="75000"/>
                </a:schemeClr>
              </a:solidFill>
            </a:rPr>
            <a:t>мультимедіа</a:t>
          </a:r>
          <a:endParaRPr lang="ru-RU" sz="2000" b="1" dirty="0">
            <a:solidFill>
              <a:schemeClr val="bg2">
                <a:lumMod val="75000"/>
              </a:schemeClr>
            </a:solidFill>
          </a:endParaRPr>
        </a:p>
      </dgm:t>
    </dgm:pt>
    <dgm:pt modelId="{C7D9E3CA-51C0-4835-BD13-C0E26CA90A7F}" type="parTrans" cxnId="{FBB98B1A-2F4B-446B-8927-2BBE8A86C738}">
      <dgm:prSet/>
      <dgm:spPr/>
      <dgm:t>
        <a:bodyPr/>
        <a:lstStyle/>
        <a:p>
          <a:endParaRPr lang="ru-RU"/>
        </a:p>
      </dgm:t>
    </dgm:pt>
    <dgm:pt modelId="{9A7BD1CF-535B-45B9-98A4-50F2DD6BF5F3}" type="sibTrans" cxnId="{FBB98B1A-2F4B-446B-8927-2BBE8A86C738}">
      <dgm:prSet/>
      <dgm:spPr/>
      <dgm:t>
        <a:bodyPr/>
        <a:lstStyle/>
        <a:p>
          <a:endParaRPr lang="ru-RU"/>
        </a:p>
      </dgm:t>
    </dgm:pt>
    <dgm:pt modelId="{246C9B53-E2D5-4EB9-A105-5A604936CFCD}">
      <dgm:prSet phldrT="[Текст]" custT="1"/>
      <dgm:spPr/>
      <dgm:t>
        <a:bodyPr/>
        <a:lstStyle/>
        <a:p>
          <a:r>
            <a:rPr lang="ru-RU" sz="2800" b="1" dirty="0" err="1" smtClean="0">
              <a:solidFill>
                <a:schemeClr val="bg2">
                  <a:lumMod val="75000"/>
                </a:schemeClr>
              </a:solidFill>
            </a:rPr>
            <a:t>проєктна</a:t>
          </a:r>
          <a:r>
            <a:rPr lang="ru-RU" sz="2800" b="1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800" b="1" dirty="0" err="1" smtClean="0">
              <a:solidFill>
                <a:schemeClr val="bg2">
                  <a:lumMod val="75000"/>
                </a:schemeClr>
              </a:solidFill>
            </a:rPr>
            <a:t>діяльність</a:t>
          </a:r>
          <a:endParaRPr lang="ru-RU" sz="2800" b="1" dirty="0">
            <a:solidFill>
              <a:schemeClr val="bg2">
                <a:lumMod val="75000"/>
              </a:schemeClr>
            </a:solidFill>
          </a:endParaRPr>
        </a:p>
      </dgm:t>
    </dgm:pt>
    <dgm:pt modelId="{1ED29355-D4DC-4A21-90C6-1017FFC621D6}" type="parTrans" cxnId="{18D44B1D-1442-4D83-AAEE-684F496ECBC0}">
      <dgm:prSet/>
      <dgm:spPr/>
      <dgm:t>
        <a:bodyPr/>
        <a:lstStyle/>
        <a:p>
          <a:endParaRPr lang="ru-RU"/>
        </a:p>
      </dgm:t>
    </dgm:pt>
    <dgm:pt modelId="{61C66DA2-DBEA-4B90-BC16-5BE8DE8D81B9}" type="sibTrans" cxnId="{18D44B1D-1442-4D83-AAEE-684F496ECBC0}">
      <dgm:prSet/>
      <dgm:spPr/>
      <dgm:t>
        <a:bodyPr/>
        <a:lstStyle/>
        <a:p>
          <a:endParaRPr lang="ru-RU"/>
        </a:p>
      </dgm:t>
    </dgm:pt>
    <dgm:pt modelId="{1728F735-B363-4321-AEB0-97A409E53961}">
      <dgm:prSet phldrT="[Текст]"/>
      <dgm:spPr/>
      <dgm:t>
        <a:bodyPr/>
        <a:lstStyle/>
        <a:p>
          <a:pPr algn="ctr"/>
          <a:r>
            <a:rPr lang="ru-RU" b="1" dirty="0" err="1" smtClean="0">
              <a:solidFill>
                <a:schemeClr val="bg2">
                  <a:lumMod val="75000"/>
                </a:schemeClr>
              </a:solidFill>
            </a:rPr>
            <a:t>протягом</a:t>
          </a:r>
          <a:r>
            <a:rPr lang="ru-RU" b="1" dirty="0" smtClean="0">
              <a:solidFill>
                <a:schemeClr val="bg2">
                  <a:lumMod val="75000"/>
                </a:schemeClr>
              </a:solidFill>
            </a:rPr>
            <a:t> кожного </a:t>
          </a:r>
          <a:r>
            <a:rPr lang="ru-RU" b="1" dirty="0" err="1" smtClean="0">
              <a:solidFill>
                <a:schemeClr val="bg2">
                  <a:lumMod val="75000"/>
                </a:schemeClr>
              </a:solidFill>
            </a:rPr>
            <a:t>заняття</a:t>
          </a:r>
          <a:r>
            <a:rPr lang="ru-RU" b="1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b="1" dirty="0" err="1" smtClean="0">
              <a:solidFill>
                <a:schemeClr val="bg2">
                  <a:lumMod val="75000"/>
                </a:schemeClr>
              </a:solidFill>
            </a:rPr>
            <a:t>проводити</a:t>
          </a:r>
          <a:r>
            <a:rPr lang="ru-RU" b="1" dirty="0" smtClean="0">
              <a:solidFill>
                <a:schemeClr val="bg2">
                  <a:lumMod val="75000"/>
                </a:schemeClr>
              </a:solidFill>
            </a:rPr>
            <a:t> контроль з </a:t>
          </a:r>
          <a:r>
            <a:rPr lang="ru-RU" b="1" dirty="0" err="1" smtClean="0">
              <a:solidFill>
                <a:schemeClr val="bg2">
                  <a:lumMod val="75000"/>
                </a:schemeClr>
              </a:solidFill>
            </a:rPr>
            <a:t>оцінками</a:t>
          </a:r>
          <a:endParaRPr lang="ru-RU" b="1" dirty="0">
            <a:solidFill>
              <a:schemeClr val="bg2">
                <a:lumMod val="75000"/>
              </a:schemeClr>
            </a:solidFill>
          </a:endParaRPr>
        </a:p>
      </dgm:t>
    </dgm:pt>
    <dgm:pt modelId="{073F4966-5B2B-4C82-968A-541B918338C8}" type="parTrans" cxnId="{805F8271-2CDF-4799-AD1C-5F16DAAD6FD7}">
      <dgm:prSet/>
      <dgm:spPr/>
      <dgm:t>
        <a:bodyPr/>
        <a:lstStyle/>
        <a:p>
          <a:endParaRPr lang="ru-RU"/>
        </a:p>
      </dgm:t>
    </dgm:pt>
    <dgm:pt modelId="{2547600F-A0FE-4DA6-A8CF-CC8AAE79C970}" type="sibTrans" cxnId="{805F8271-2CDF-4799-AD1C-5F16DAAD6FD7}">
      <dgm:prSet/>
      <dgm:spPr/>
      <dgm:t>
        <a:bodyPr/>
        <a:lstStyle/>
        <a:p>
          <a:endParaRPr lang="ru-RU"/>
        </a:p>
      </dgm:t>
    </dgm:pt>
    <dgm:pt modelId="{98262FAB-07FC-4E28-9C27-F8F493B1606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75000"/>
                </a:schemeClr>
              </a:solidFill>
            </a:rPr>
            <a:t>дозволено </a:t>
          </a:r>
          <a:r>
            <a:rPr lang="ru-RU" sz="2000" b="1" dirty="0" err="1" smtClean="0">
              <a:solidFill>
                <a:schemeClr val="bg2">
                  <a:lumMod val="75000"/>
                </a:schemeClr>
              </a:solidFill>
            </a:rPr>
            <a:t>користуватися</a:t>
          </a:r>
          <a:r>
            <a:rPr lang="ru-RU" sz="2000" b="1" dirty="0" smtClean="0">
              <a:solidFill>
                <a:schemeClr val="bg2">
                  <a:lumMod val="75000"/>
                </a:schemeClr>
              </a:solidFill>
            </a:rPr>
            <a:t> телефонами</a:t>
          </a:r>
          <a:endParaRPr lang="ru-RU" sz="2000" b="1" dirty="0">
            <a:solidFill>
              <a:schemeClr val="bg2">
                <a:lumMod val="75000"/>
              </a:schemeClr>
            </a:solidFill>
          </a:endParaRPr>
        </a:p>
      </dgm:t>
    </dgm:pt>
    <dgm:pt modelId="{406E9EB7-FE3E-4AAA-A739-2E28559CD79F}" type="parTrans" cxnId="{3FEC8303-BF65-469A-A552-9FE04D893FFD}">
      <dgm:prSet/>
      <dgm:spPr/>
      <dgm:t>
        <a:bodyPr/>
        <a:lstStyle/>
        <a:p>
          <a:endParaRPr lang="ru-RU"/>
        </a:p>
      </dgm:t>
    </dgm:pt>
    <dgm:pt modelId="{A973AC7E-8726-4279-AD1F-9BD1B6C16A85}" type="sibTrans" cxnId="{3FEC8303-BF65-469A-A552-9FE04D893FFD}">
      <dgm:prSet/>
      <dgm:spPr/>
      <dgm:t>
        <a:bodyPr/>
        <a:lstStyle/>
        <a:p>
          <a:endParaRPr lang="ru-RU"/>
        </a:p>
      </dgm:t>
    </dgm:pt>
    <dgm:pt modelId="{485D25EA-4F07-4AEC-993E-9FA57B11BB2A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bg2">
                  <a:lumMod val="75000"/>
                </a:schemeClr>
              </a:solidFill>
            </a:rPr>
            <a:t>Викладачам</a:t>
          </a:r>
          <a:r>
            <a:rPr lang="ru-RU" sz="2000" b="1" dirty="0" smtClean="0">
              <a:solidFill>
                <a:schemeClr val="bg2">
                  <a:lumMod val="75000"/>
                </a:schemeClr>
              </a:solidFill>
            </a:rPr>
            <a:t> не </a:t>
          </a:r>
          <a:r>
            <a:rPr lang="ru-RU" sz="2000" b="1" dirty="0" err="1" smtClean="0">
              <a:solidFill>
                <a:schemeClr val="bg2">
                  <a:lumMod val="75000"/>
                </a:schemeClr>
              </a:solidFill>
            </a:rPr>
            <a:t>дозволяється</a:t>
          </a:r>
          <a:r>
            <a:rPr lang="ru-RU" sz="2000" b="1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b="1" dirty="0" err="1" smtClean="0">
              <a:solidFill>
                <a:schemeClr val="bg2">
                  <a:lumMod val="75000"/>
                </a:schemeClr>
              </a:solidFill>
            </a:rPr>
            <a:t>читати</a:t>
          </a:r>
          <a:r>
            <a:rPr lang="ru-RU" sz="2000" b="1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b="1" dirty="0" err="1" smtClean="0">
              <a:solidFill>
                <a:schemeClr val="bg2">
                  <a:lumMod val="75000"/>
                </a:schemeClr>
              </a:solidFill>
            </a:rPr>
            <a:t>лекції</a:t>
          </a:r>
          <a:endParaRPr lang="ru-RU" sz="2000" b="1" dirty="0">
            <a:solidFill>
              <a:schemeClr val="bg2">
                <a:lumMod val="75000"/>
              </a:schemeClr>
            </a:solidFill>
          </a:endParaRPr>
        </a:p>
      </dgm:t>
    </dgm:pt>
    <dgm:pt modelId="{08EA2FD1-35D5-4D2B-A76C-E3070FF93A28}" type="parTrans" cxnId="{461DFD4D-78BC-46B3-B5D0-21D05CB723EF}">
      <dgm:prSet/>
      <dgm:spPr/>
      <dgm:t>
        <a:bodyPr/>
        <a:lstStyle/>
        <a:p>
          <a:endParaRPr lang="ru-RU"/>
        </a:p>
      </dgm:t>
    </dgm:pt>
    <dgm:pt modelId="{6170BAAC-CA7A-49C4-8360-23C6DAD5EEE5}" type="sibTrans" cxnId="{461DFD4D-78BC-46B3-B5D0-21D05CB723EF}">
      <dgm:prSet/>
      <dgm:spPr/>
      <dgm:t>
        <a:bodyPr/>
        <a:lstStyle/>
        <a:p>
          <a:endParaRPr lang="ru-RU"/>
        </a:p>
      </dgm:t>
    </dgm:pt>
    <dgm:pt modelId="{A80E3225-1725-449D-AB5F-918322E7A280}" type="pres">
      <dgm:prSet presAssocID="{D23CD8E0-338C-4B9D-9381-08AC7D373C1F}" presName="diagram" presStyleCnt="0">
        <dgm:presLayoutVars>
          <dgm:dir/>
          <dgm:resizeHandles val="exact"/>
        </dgm:presLayoutVars>
      </dgm:prSet>
      <dgm:spPr/>
    </dgm:pt>
    <dgm:pt modelId="{4DDD1A87-C141-48CB-80C3-99E9A7A10F28}" type="pres">
      <dgm:prSet presAssocID="{01888055-2459-48BB-A6D4-1B27C6B62F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2F9F9-3EAE-4A22-9C3D-698B6C8FB168}" type="pres">
      <dgm:prSet presAssocID="{9A7BD1CF-535B-45B9-98A4-50F2DD6BF5F3}" presName="sibTrans" presStyleCnt="0"/>
      <dgm:spPr/>
    </dgm:pt>
    <dgm:pt modelId="{D17BF2DB-3B69-46D8-A2D0-953FD0DF9E8C}" type="pres">
      <dgm:prSet presAssocID="{246C9B53-E2D5-4EB9-A105-5A604936CFC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9DDA5-7E6E-455F-89BD-F3DFC4F20A9B}" type="pres">
      <dgm:prSet presAssocID="{61C66DA2-DBEA-4B90-BC16-5BE8DE8D81B9}" presName="sibTrans" presStyleCnt="0"/>
      <dgm:spPr/>
    </dgm:pt>
    <dgm:pt modelId="{8789D99F-22BB-47A7-A455-712948241322}" type="pres">
      <dgm:prSet presAssocID="{1728F735-B363-4321-AEB0-97A409E5396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6D6F6-A278-47B9-87C3-0E0E960BD09F}" type="pres">
      <dgm:prSet presAssocID="{2547600F-A0FE-4DA6-A8CF-CC8AAE79C970}" presName="sibTrans" presStyleCnt="0"/>
      <dgm:spPr/>
    </dgm:pt>
    <dgm:pt modelId="{20E16A90-BCC4-4723-95B5-A4E3BBB1AB06}" type="pres">
      <dgm:prSet presAssocID="{98262FAB-07FC-4E28-9C27-F8F493B1606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CFE81-9CA6-4FB5-A329-AA77F7F6F0E1}" type="pres">
      <dgm:prSet presAssocID="{A973AC7E-8726-4279-AD1F-9BD1B6C16A85}" presName="sibTrans" presStyleCnt="0"/>
      <dgm:spPr/>
    </dgm:pt>
    <dgm:pt modelId="{57ECEFE2-003E-4859-885C-4822C136E2FE}" type="pres">
      <dgm:prSet presAssocID="{485D25EA-4F07-4AEC-993E-9FA57B11BB2A}" presName="node" presStyleLbl="node1" presStyleIdx="4" presStyleCnt="5">
        <dgm:presLayoutVars>
          <dgm:bulletEnabled val="1"/>
        </dgm:presLayoutVars>
      </dgm:prSet>
      <dgm:spPr/>
    </dgm:pt>
  </dgm:ptLst>
  <dgm:cxnLst>
    <dgm:cxn modelId="{BEF7E3AA-B0F5-4D23-B18D-47566750760B}" type="presOf" srcId="{246C9B53-E2D5-4EB9-A105-5A604936CFCD}" destId="{D17BF2DB-3B69-46D8-A2D0-953FD0DF9E8C}" srcOrd="0" destOrd="0" presId="urn:microsoft.com/office/officeart/2005/8/layout/default"/>
    <dgm:cxn modelId="{E0F85DB1-7534-49AC-86E4-93FCE78AFEBF}" type="presOf" srcId="{01888055-2459-48BB-A6D4-1B27C6B62F56}" destId="{4DDD1A87-C141-48CB-80C3-99E9A7A10F28}" srcOrd="0" destOrd="0" presId="urn:microsoft.com/office/officeart/2005/8/layout/default"/>
    <dgm:cxn modelId="{3FEC8303-BF65-469A-A552-9FE04D893FFD}" srcId="{D23CD8E0-338C-4B9D-9381-08AC7D373C1F}" destId="{98262FAB-07FC-4E28-9C27-F8F493B16068}" srcOrd="3" destOrd="0" parTransId="{406E9EB7-FE3E-4AAA-A739-2E28559CD79F}" sibTransId="{A973AC7E-8726-4279-AD1F-9BD1B6C16A85}"/>
    <dgm:cxn modelId="{68BD63C9-F7BF-42AF-8731-D2A0610320E6}" type="presOf" srcId="{D23CD8E0-338C-4B9D-9381-08AC7D373C1F}" destId="{A80E3225-1725-449D-AB5F-918322E7A280}" srcOrd="0" destOrd="0" presId="urn:microsoft.com/office/officeart/2005/8/layout/default"/>
    <dgm:cxn modelId="{36AEFB52-B26B-44CF-805D-FE42BAC44FA5}" type="presOf" srcId="{98262FAB-07FC-4E28-9C27-F8F493B16068}" destId="{20E16A90-BCC4-4723-95B5-A4E3BBB1AB06}" srcOrd="0" destOrd="0" presId="urn:microsoft.com/office/officeart/2005/8/layout/default"/>
    <dgm:cxn modelId="{18D44B1D-1442-4D83-AAEE-684F496ECBC0}" srcId="{D23CD8E0-338C-4B9D-9381-08AC7D373C1F}" destId="{246C9B53-E2D5-4EB9-A105-5A604936CFCD}" srcOrd="1" destOrd="0" parTransId="{1ED29355-D4DC-4A21-90C6-1017FFC621D6}" sibTransId="{61C66DA2-DBEA-4B90-BC16-5BE8DE8D81B9}"/>
    <dgm:cxn modelId="{C03EFD0C-0971-476F-A28C-2E7F6DB0C9AA}" type="presOf" srcId="{485D25EA-4F07-4AEC-993E-9FA57B11BB2A}" destId="{57ECEFE2-003E-4859-885C-4822C136E2FE}" srcOrd="0" destOrd="0" presId="urn:microsoft.com/office/officeart/2005/8/layout/default"/>
    <dgm:cxn modelId="{805F8271-2CDF-4799-AD1C-5F16DAAD6FD7}" srcId="{D23CD8E0-338C-4B9D-9381-08AC7D373C1F}" destId="{1728F735-B363-4321-AEB0-97A409E53961}" srcOrd="2" destOrd="0" parTransId="{073F4966-5B2B-4C82-968A-541B918338C8}" sibTransId="{2547600F-A0FE-4DA6-A8CF-CC8AAE79C970}"/>
    <dgm:cxn modelId="{FBB98B1A-2F4B-446B-8927-2BBE8A86C738}" srcId="{D23CD8E0-338C-4B9D-9381-08AC7D373C1F}" destId="{01888055-2459-48BB-A6D4-1B27C6B62F56}" srcOrd="0" destOrd="0" parTransId="{C7D9E3CA-51C0-4835-BD13-C0E26CA90A7F}" sibTransId="{9A7BD1CF-535B-45B9-98A4-50F2DD6BF5F3}"/>
    <dgm:cxn modelId="{461DFD4D-78BC-46B3-B5D0-21D05CB723EF}" srcId="{D23CD8E0-338C-4B9D-9381-08AC7D373C1F}" destId="{485D25EA-4F07-4AEC-993E-9FA57B11BB2A}" srcOrd="4" destOrd="0" parTransId="{08EA2FD1-35D5-4D2B-A76C-E3070FF93A28}" sibTransId="{6170BAAC-CA7A-49C4-8360-23C6DAD5EEE5}"/>
    <dgm:cxn modelId="{E891E587-62CC-466E-9F09-A0B00FAE0234}" type="presOf" srcId="{1728F735-B363-4321-AEB0-97A409E53961}" destId="{8789D99F-22BB-47A7-A455-712948241322}" srcOrd="0" destOrd="0" presId="urn:microsoft.com/office/officeart/2005/8/layout/default"/>
    <dgm:cxn modelId="{E0DA302B-CB52-4F1D-BD2C-7865E37D1D45}" type="presParOf" srcId="{A80E3225-1725-449D-AB5F-918322E7A280}" destId="{4DDD1A87-C141-48CB-80C3-99E9A7A10F28}" srcOrd="0" destOrd="0" presId="urn:microsoft.com/office/officeart/2005/8/layout/default"/>
    <dgm:cxn modelId="{94EBDEAE-8323-428B-93E3-A206EFAD0C21}" type="presParOf" srcId="{A80E3225-1725-449D-AB5F-918322E7A280}" destId="{2FC2F9F9-3EAE-4A22-9C3D-698B6C8FB168}" srcOrd="1" destOrd="0" presId="urn:microsoft.com/office/officeart/2005/8/layout/default"/>
    <dgm:cxn modelId="{5AB995C0-1B45-42DF-BC42-97876E34BD1C}" type="presParOf" srcId="{A80E3225-1725-449D-AB5F-918322E7A280}" destId="{D17BF2DB-3B69-46D8-A2D0-953FD0DF9E8C}" srcOrd="2" destOrd="0" presId="urn:microsoft.com/office/officeart/2005/8/layout/default"/>
    <dgm:cxn modelId="{60A70584-AAD5-4A3C-8D15-40C119A71B61}" type="presParOf" srcId="{A80E3225-1725-449D-AB5F-918322E7A280}" destId="{F5D9DDA5-7E6E-455F-89BD-F3DFC4F20A9B}" srcOrd="3" destOrd="0" presId="urn:microsoft.com/office/officeart/2005/8/layout/default"/>
    <dgm:cxn modelId="{573A2936-A4EF-43C4-B206-E054714F8887}" type="presParOf" srcId="{A80E3225-1725-449D-AB5F-918322E7A280}" destId="{8789D99F-22BB-47A7-A455-712948241322}" srcOrd="4" destOrd="0" presId="urn:microsoft.com/office/officeart/2005/8/layout/default"/>
    <dgm:cxn modelId="{EE51BDA3-4ED3-4358-8E44-82A50347C28D}" type="presParOf" srcId="{A80E3225-1725-449D-AB5F-918322E7A280}" destId="{E0B6D6F6-A278-47B9-87C3-0E0E960BD09F}" srcOrd="5" destOrd="0" presId="urn:microsoft.com/office/officeart/2005/8/layout/default"/>
    <dgm:cxn modelId="{2ABEC4EF-2FFE-4D84-BC38-1D11A190E6FF}" type="presParOf" srcId="{A80E3225-1725-449D-AB5F-918322E7A280}" destId="{20E16A90-BCC4-4723-95B5-A4E3BBB1AB06}" srcOrd="6" destOrd="0" presId="urn:microsoft.com/office/officeart/2005/8/layout/default"/>
    <dgm:cxn modelId="{9949FE1C-A26D-4611-8CDA-5FA147796D38}" type="presParOf" srcId="{A80E3225-1725-449D-AB5F-918322E7A280}" destId="{4ABCFE81-9CA6-4FB5-A329-AA77F7F6F0E1}" srcOrd="7" destOrd="0" presId="urn:microsoft.com/office/officeart/2005/8/layout/default"/>
    <dgm:cxn modelId="{6C34C9AA-247E-4DCD-9C60-86B151A1EED3}" type="presParOf" srcId="{A80E3225-1725-449D-AB5F-918322E7A280}" destId="{57ECEFE2-003E-4859-885C-4822C136E2F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E6C5B5-50C6-483F-BBBB-52430616EC2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9CE6DAE-C940-4BBF-A1C0-58C7E7396C64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bg2">
                  <a:lumMod val="75000"/>
                </a:schemeClr>
              </a:solidFill>
            </a:rPr>
            <a:t>Постійний</a:t>
          </a:r>
          <a:r>
            <a:rPr lang="ru-RU" sz="2000" b="1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b="1" dirty="0" err="1" smtClean="0">
              <a:solidFill>
                <a:schemeClr val="bg2">
                  <a:lumMod val="75000"/>
                </a:schemeClr>
              </a:solidFill>
            </a:rPr>
            <a:t>зв</a:t>
          </a:r>
          <a:r>
            <a:rPr lang="en-US" sz="2000" b="1" dirty="0" smtClean="0">
              <a:solidFill>
                <a:schemeClr val="bg2">
                  <a:lumMod val="75000"/>
                </a:schemeClr>
              </a:solidFill>
            </a:rPr>
            <a:t>’</a:t>
          </a:r>
          <a:r>
            <a:rPr lang="ru-RU" sz="2000" b="1" dirty="0" err="1" smtClean="0">
              <a:solidFill>
                <a:schemeClr val="bg2">
                  <a:lumMod val="75000"/>
                </a:schemeClr>
              </a:solidFill>
            </a:rPr>
            <a:t>язок</a:t>
          </a:r>
          <a:r>
            <a:rPr lang="ru-RU" sz="2000" b="1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b="1" dirty="0" err="1" smtClean="0">
              <a:solidFill>
                <a:schemeClr val="bg2">
                  <a:lumMod val="75000"/>
                </a:schemeClr>
              </a:solidFill>
            </a:rPr>
            <a:t>із</a:t>
          </a:r>
          <a:r>
            <a:rPr lang="ru-RU" sz="2000" b="1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b="1" dirty="0" err="1" smtClean="0">
              <a:solidFill>
                <a:schemeClr val="bg2">
                  <a:lumMod val="75000"/>
                </a:schemeClr>
              </a:solidFill>
            </a:rPr>
            <a:t>викладачем</a:t>
          </a:r>
          <a:r>
            <a:rPr lang="ru-RU" sz="2000" b="1" dirty="0" smtClean="0">
              <a:solidFill>
                <a:schemeClr val="bg2">
                  <a:lumMod val="75000"/>
                </a:schemeClr>
              </a:solidFill>
            </a:rPr>
            <a:t> через </a:t>
          </a:r>
          <a:r>
            <a:rPr lang="en-US" sz="2000" b="1" dirty="0" smtClean="0">
              <a:solidFill>
                <a:schemeClr val="bg2">
                  <a:lumMod val="75000"/>
                </a:schemeClr>
              </a:solidFill>
            </a:rPr>
            <a:t>e-mail</a:t>
          </a:r>
          <a:endParaRPr lang="ru-RU" sz="2000" b="1" dirty="0">
            <a:solidFill>
              <a:schemeClr val="bg2">
                <a:lumMod val="75000"/>
              </a:schemeClr>
            </a:solidFill>
          </a:endParaRPr>
        </a:p>
      </dgm:t>
    </dgm:pt>
    <dgm:pt modelId="{C4DECAC8-C80E-4C44-9DC7-3AAC96121CF8}" type="parTrans" cxnId="{9D718533-C8F8-4005-9A55-D0082DB9A8F1}">
      <dgm:prSet/>
      <dgm:spPr/>
      <dgm:t>
        <a:bodyPr/>
        <a:lstStyle/>
        <a:p>
          <a:endParaRPr lang="ru-RU"/>
        </a:p>
      </dgm:t>
    </dgm:pt>
    <dgm:pt modelId="{D0DDCF95-9499-4C01-B7E5-6C3E508DD0A0}" type="sibTrans" cxnId="{9D718533-C8F8-4005-9A55-D0082DB9A8F1}">
      <dgm:prSet/>
      <dgm:spPr/>
      <dgm:t>
        <a:bodyPr/>
        <a:lstStyle/>
        <a:p>
          <a:endParaRPr lang="ru-RU"/>
        </a:p>
      </dgm:t>
    </dgm:pt>
    <dgm:pt modelId="{62A171B4-E399-4CC5-ABA4-C57E039D1B94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bg2">
                  <a:lumMod val="75000"/>
                </a:schemeClr>
              </a:solidFill>
            </a:rPr>
            <a:t>віртуальний</a:t>
          </a:r>
          <a:r>
            <a:rPr lang="ru-RU" sz="2000" b="1" dirty="0" smtClean="0">
              <a:solidFill>
                <a:schemeClr val="bg2">
                  <a:lumMod val="75000"/>
                </a:schemeClr>
              </a:solidFill>
            </a:rPr>
            <a:t> журнал</a:t>
          </a:r>
          <a:endParaRPr lang="ru-RU" sz="2000" b="1" dirty="0">
            <a:solidFill>
              <a:schemeClr val="bg2">
                <a:lumMod val="75000"/>
              </a:schemeClr>
            </a:solidFill>
          </a:endParaRPr>
        </a:p>
      </dgm:t>
    </dgm:pt>
    <dgm:pt modelId="{DCECF7D9-FA13-43D6-A090-2F0EDDCE0EEC}" type="parTrans" cxnId="{B04C64EF-5DA7-41B6-8A0F-C1B5F4B9928C}">
      <dgm:prSet/>
      <dgm:spPr/>
      <dgm:t>
        <a:bodyPr/>
        <a:lstStyle/>
        <a:p>
          <a:endParaRPr lang="ru-RU"/>
        </a:p>
      </dgm:t>
    </dgm:pt>
    <dgm:pt modelId="{E19564C2-5B1E-46E1-9F10-B8052A8AD044}" type="sibTrans" cxnId="{B04C64EF-5DA7-41B6-8A0F-C1B5F4B9928C}">
      <dgm:prSet/>
      <dgm:spPr/>
      <dgm:t>
        <a:bodyPr/>
        <a:lstStyle/>
        <a:p>
          <a:endParaRPr lang="ru-RU"/>
        </a:p>
      </dgm:t>
    </dgm:pt>
    <dgm:pt modelId="{CAE45B3B-5E08-429F-893C-F38C55E9DF95}">
      <dgm:prSet phldrT="[Текст]"/>
      <dgm:spPr/>
      <dgm:t>
        <a:bodyPr/>
        <a:lstStyle/>
        <a:p>
          <a:r>
            <a:rPr lang="en-US" b="1" dirty="0" smtClean="0">
              <a:solidFill>
                <a:schemeClr val="bg2">
                  <a:lumMod val="75000"/>
                </a:schemeClr>
              </a:solidFill>
            </a:rPr>
            <a:t>Moodle</a:t>
          </a:r>
          <a:endParaRPr lang="ru-RU" b="1" dirty="0">
            <a:solidFill>
              <a:schemeClr val="bg2">
                <a:lumMod val="75000"/>
              </a:schemeClr>
            </a:solidFill>
          </a:endParaRPr>
        </a:p>
      </dgm:t>
    </dgm:pt>
    <dgm:pt modelId="{2DBAF4E1-DCE4-4A63-BB55-5672F8B53088}" type="parTrans" cxnId="{555A1F45-37AF-49F7-8287-7CCD3F45ABDC}">
      <dgm:prSet/>
      <dgm:spPr/>
      <dgm:t>
        <a:bodyPr/>
        <a:lstStyle/>
        <a:p>
          <a:endParaRPr lang="ru-RU"/>
        </a:p>
      </dgm:t>
    </dgm:pt>
    <dgm:pt modelId="{3AB95FE5-94C8-452F-A7A8-E56D8B11F1B5}" type="sibTrans" cxnId="{555A1F45-37AF-49F7-8287-7CCD3F45ABDC}">
      <dgm:prSet/>
      <dgm:spPr/>
      <dgm:t>
        <a:bodyPr/>
        <a:lstStyle/>
        <a:p>
          <a:endParaRPr lang="ru-RU"/>
        </a:p>
      </dgm:t>
    </dgm:pt>
    <dgm:pt modelId="{73EAF726-E6B1-4841-A451-679D2EDB4B64}" type="pres">
      <dgm:prSet presAssocID="{69E6C5B5-50C6-483F-BBBB-52430616EC2D}" presName="linear" presStyleCnt="0">
        <dgm:presLayoutVars>
          <dgm:dir/>
          <dgm:animLvl val="lvl"/>
          <dgm:resizeHandles val="exact"/>
        </dgm:presLayoutVars>
      </dgm:prSet>
      <dgm:spPr/>
    </dgm:pt>
    <dgm:pt modelId="{DC1EE5D3-1FCA-442E-B702-27BA3099F494}" type="pres">
      <dgm:prSet presAssocID="{29CE6DAE-C940-4BBF-A1C0-58C7E7396C64}" presName="parentLin" presStyleCnt="0"/>
      <dgm:spPr/>
    </dgm:pt>
    <dgm:pt modelId="{846E535A-429A-480A-89DD-10897A79830A}" type="pres">
      <dgm:prSet presAssocID="{29CE6DAE-C940-4BBF-A1C0-58C7E7396C64}" presName="parentLeftMargin" presStyleLbl="node1" presStyleIdx="0" presStyleCnt="3"/>
      <dgm:spPr/>
    </dgm:pt>
    <dgm:pt modelId="{10D470E6-6155-4B27-B54B-B2A1DA38E45D}" type="pres">
      <dgm:prSet presAssocID="{29CE6DAE-C940-4BBF-A1C0-58C7E7396C64}" presName="parentText" presStyleLbl="node1" presStyleIdx="0" presStyleCnt="3" custScaleX="150037" custScaleY="143123" custLinFactX="-38" custLinFactNeighborX="-100000" custLinFactNeighborY="-97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56B14-C56F-4C8F-8C5C-512D8BDBB28F}" type="pres">
      <dgm:prSet presAssocID="{29CE6DAE-C940-4BBF-A1C0-58C7E7396C64}" presName="negativeSpace" presStyleCnt="0"/>
      <dgm:spPr/>
    </dgm:pt>
    <dgm:pt modelId="{0AF6629B-D07C-448C-B1C4-FFA07CB5A246}" type="pres">
      <dgm:prSet presAssocID="{29CE6DAE-C940-4BBF-A1C0-58C7E7396C64}" presName="childText" presStyleLbl="conFgAcc1" presStyleIdx="0" presStyleCnt="3">
        <dgm:presLayoutVars>
          <dgm:bulletEnabled val="1"/>
        </dgm:presLayoutVars>
      </dgm:prSet>
      <dgm:spPr/>
    </dgm:pt>
    <dgm:pt modelId="{EB7EC886-AF3A-454D-A854-839DB5BB03FA}" type="pres">
      <dgm:prSet presAssocID="{D0DDCF95-9499-4C01-B7E5-6C3E508DD0A0}" presName="spaceBetweenRectangles" presStyleCnt="0"/>
      <dgm:spPr/>
    </dgm:pt>
    <dgm:pt modelId="{CA487720-7E9F-4367-BDFB-943BAA028E1E}" type="pres">
      <dgm:prSet presAssocID="{62A171B4-E399-4CC5-ABA4-C57E039D1B94}" presName="parentLin" presStyleCnt="0"/>
      <dgm:spPr/>
    </dgm:pt>
    <dgm:pt modelId="{43690E68-F078-44DA-9DC1-DB879733F826}" type="pres">
      <dgm:prSet presAssocID="{62A171B4-E399-4CC5-ABA4-C57E039D1B94}" presName="parentLeftMargin" presStyleLbl="node1" presStyleIdx="0" presStyleCnt="3"/>
      <dgm:spPr/>
    </dgm:pt>
    <dgm:pt modelId="{3D828C02-F6A8-4204-9185-A28771463228}" type="pres">
      <dgm:prSet presAssocID="{62A171B4-E399-4CC5-ABA4-C57E039D1B94}" presName="parentText" presStyleLbl="node1" presStyleIdx="1" presStyleCnt="3" custScaleX="142857" custLinFactX="28946" custLinFactNeighborX="100000" custLinFactNeighborY="-5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E56C4-CDF1-4839-9D93-2C78A30EF2CF}" type="pres">
      <dgm:prSet presAssocID="{62A171B4-E399-4CC5-ABA4-C57E039D1B94}" presName="negativeSpace" presStyleCnt="0"/>
      <dgm:spPr/>
    </dgm:pt>
    <dgm:pt modelId="{91EF2156-DAC8-44DD-80DA-C518AFDAD527}" type="pres">
      <dgm:prSet presAssocID="{62A171B4-E399-4CC5-ABA4-C57E039D1B94}" presName="childText" presStyleLbl="conFgAcc1" presStyleIdx="1" presStyleCnt="3">
        <dgm:presLayoutVars>
          <dgm:bulletEnabled val="1"/>
        </dgm:presLayoutVars>
      </dgm:prSet>
      <dgm:spPr/>
    </dgm:pt>
    <dgm:pt modelId="{6BA19218-7352-4A12-BE1E-24A89318C721}" type="pres">
      <dgm:prSet presAssocID="{E19564C2-5B1E-46E1-9F10-B8052A8AD044}" presName="spaceBetweenRectangles" presStyleCnt="0"/>
      <dgm:spPr/>
    </dgm:pt>
    <dgm:pt modelId="{043743FE-6B3E-43C3-A3A9-3E19F6B2BE42}" type="pres">
      <dgm:prSet presAssocID="{CAE45B3B-5E08-429F-893C-F38C55E9DF95}" presName="parentLin" presStyleCnt="0"/>
      <dgm:spPr/>
    </dgm:pt>
    <dgm:pt modelId="{BAC529F7-E0B7-4258-9C29-D33380F112A8}" type="pres">
      <dgm:prSet presAssocID="{CAE45B3B-5E08-429F-893C-F38C55E9DF95}" presName="parentLeftMargin" presStyleLbl="node1" presStyleIdx="1" presStyleCnt="3"/>
      <dgm:spPr/>
    </dgm:pt>
    <dgm:pt modelId="{4377ABB2-13C4-424C-B1D1-B89CB5760833}" type="pres">
      <dgm:prSet presAssocID="{CAE45B3B-5E08-429F-893C-F38C55E9DF95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4F315827-A9EF-40CF-913C-458B5E7A1B14}" type="pres">
      <dgm:prSet presAssocID="{CAE45B3B-5E08-429F-893C-F38C55E9DF95}" presName="negativeSpace" presStyleCnt="0"/>
      <dgm:spPr/>
    </dgm:pt>
    <dgm:pt modelId="{1F128D35-C5C2-4EBE-8798-49D983D5BCBA}" type="pres">
      <dgm:prSet presAssocID="{CAE45B3B-5E08-429F-893C-F38C55E9DF9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3F5BC12-10FE-4BB6-AA34-D4BD6FE9CB7D}" type="presOf" srcId="{69E6C5B5-50C6-483F-BBBB-52430616EC2D}" destId="{73EAF726-E6B1-4841-A451-679D2EDB4B64}" srcOrd="0" destOrd="0" presId="urn:microsoft.com/office/officeart/2005/8/layout/list1"/>
    <dgm:cxn modelId="{B04C64EF-5DA7-41B6-8A0F-C1B5F4B9928C}" srcId="{69E6C5B5-50C6-483F-BBBB-52430616EC2D}" destId="{62A171B4-E399-4CC5-ABA4-C57E039D1B94}" srcOrd="1" destOrd="0" parTransId="{DCECF7D9-FA13-43D6-A090-2F0EDDCE0EEC}" sibTransId="{E19564C2-5B1E-46E1-9F10-B8052A8AD044}"/>
    <dgm:cxn modelId="{9D718533-C8F8-4005-9A55-D0082DB9A8F1}" srcId="{69E6C5B5-50C6-483F-BBBB-52430616EC2D}" destId="{29CE6DAE-C940-4BBF-A1C0-58C7E7396C64}" srcOrd="0" destOrd="0" parTransId="{C4DECAC8-C80E-4C44-9DC7-3AAC96121CF8}" sibTransId="{D0DDCF95-9499-4C01-B7E5-6C3E508DD0A0}"/>
    <dgm:cxn modelId="{F399CE52-D4B2-49BF-86AC-5609F2C4B3F0}" type="presOf" srcId="{29CE6DAE-C940-4BBF-A1C0-58C7E7396C64}" destId="{846E535A-429A-480A-89DD-10897A79830A}" srcOrd="0" destOrd="0" presId="urn:microsoft.com/office/officeart/2005/8/layout/list1"/>
    <dgm:cxn modelId="{9D0BB582-21E8-4B90-A0CA-CFB8B06DCCF1}" type="presOf" srcId="{29CE6DAE-C940-4BBF-A1C0-58C7E7396C64}" destId="{10D470E6-6155-4B27-B54B-B2A1DA38E45D}" srcOrd="1" destOrd="0" presId="urn:microsoft.com/office/officeart/2005/8/layout/list1"/>
    <dgm:cxn modelId="{1516BA54-1865-43EA-987F-BA133CD64D2F}" type="presOf" srcId="{CAE45B3B-5E08-429F-893C-F38C55E9DF95}" destId="{BAC529F7-E0B7-4258-9C29-D33380F112A8}" srcOrd="0" destOrd="0" presId="urn:microsoft.com/office/officeart/2005/8/layout/list1"/>
    <dgm:cxn modelId="{EB24E3C0-141C-4115-A1D4-29C2D15BEB55}" type="presOf" srcId="{62A171B4-E399-4CC5-ABA4-C57E039D1B94}" destId="{3D828C02-F6A8-4204-9185-A28771463228}" srcOrd="1" destOrd="0" presId="urn:microsoft.com/office/officeart/2005/8/layout/list1"/>
    <dgm:cxn modelId="{9AE9C6A1-E4DC-4BFB-8618-2C898D95970D}" type="presOf" srcId="{62A171B4-E399-4CC5-ABA4-C57E039D1B94}" destId="{43690E68-F078-44DA-9DC1-DB879733F826}" srcOrd="0" destOrd="0" presId="urn:microsoft.com/office/officeart/2005/8/layout/list1"/>
    <dgm:cxn modelId="{555A1F45-37AF-49F7-8287-7CCD3F45ABDC}" srcId="{69E6C5B5-50C6-483F-BBBB-52430616EC2D}" destId="{CAE45B3B-5E08-429F-893C-F38C55E9DF95}" srcOrd="2" destOrd="0" parTransId="{2DBAF4E1-DCE4-4A63-BB55-5672F8B53088}" sibTransId="{3AB95FE5-94C8-452F-A7A8-E56D8B11F1B5}"/>
    <dgm:cxn modelId="{08A49EE6-A074-4B0D-BD2D-1A7F77B7BDFF}" type="presOf" srcId="{CAE45B3B-5E08-429F-893C-F38C55E9DF95}" destId="{4377ABB2-13C4-424C-B1D1-B89CB5760833}" srcOrd="1" destOrd="0" presId="urn:microsoft.com/office/officeart/2005/8/layout/list1"/>
    <dgm:cxn modelId="{1327261D-E044-4281-AAC3-34595A3EA8A8}" type="presParOf" srcId="{73EAF726-E6B1-4841-A451-679D2EDB4B64}" destId="{DC1EE5D3-1FCA-442E-B702-27BA3099F494}" srcOrd="0" destOrd="0" presId="urn:microsoft.com/office/officeart/2005/8/layout/list1"/>
    <dgm:cxn modelId="{B203BC88-2FAB-401C-A57E-8A903E46324D}" type="presParOf" srcId="{DC1EE5D3-1FCA-442E-B702-27BA3099F494}" destId="{846E535A-429A-480A-89DD-10897A79830A}" srcOrd="0" destOrd="0" presId="urn:microsoft.com/office/officeart/2005/8/layout/list1"/>
    <dgm:cxn modelId="{05F0DB1D-20B8-4587-81D5-98277656A680}" type="presParOf" srcId="{DC1EE5D3-1FCA-442E-B702-27BA3099F494}" destId="{10D470E6-6155-4B27-B54B-B2A1DA38E45D}" srcOrd="1" destOrd="0" presId="urn:microsoft.com/office/officeart/2005/8/layout/list1"/>
    <dgm:cxn modelId="{95273104-1819-4206-9B2F-478020A279AB}" type="presParOf" srcId="{73EAF726-E6B1-4841-A451-679D2EDB4B64}" destId="{B0156B14-C56F-4C8F-8C5C-512D8BDBB28F}" srcOrd="1" destOrd="0" presId="urn:microsoft.com/office/officeart/2005/8/layout/list1"/>
    <dgm:cxn modelId="{995DD50E-D005-48BC-9A45-BB3639727954}" type="presParOf" srcId="{73EAF726-E6B1-4841-A451-679D2EDB4B64}" destId="{0AF6629B-D07C-448C-B1C4-FFA07CB5A246}" srcOrd="2" destOrd="0" presId="urn:microsoft.com/office/officeart/2005/8/layout/list1"/>
    <dgm:cxn modelId="{8BCF40C6-E104-443A-9C5A-866B68FF5FC3}" type="presParOf" srcId="{73EAF726-E6B1-4841-A451-679D2EDB4B64}" destId="{EB7EC886-AF3A-454D-A854-839DB5BB03FA}" srcOrd="3" destOrd="0" presId="urn:microsoft.com/office/officeart/2005/8/layout/list1"/>
    <dgm:cxn modelId="{B7D6E434-201D-47F9-9C64-445C59E32765}" type="presParOf" srcId="{73EAF726-E6B1-4841-A451-679D2EDB4B64}" destId="{CA487720-7E9F-4367-BDFB-943BAA028E1E}" srcOrd="4" destOrd="0" presId="urn:microsoft.com/office/officeart/2005/8/layout/list1"/>
    <dgm:cxn modelId="{BF973D9D-94A3-4122-8432-9061225480C9}" type="presParOf" srcId="{CA487720-7E9F-4367-BDFB-943BAA028E1E}" destId="{43690E68-F078-44DA-9DC1-DB879733F826}" srcOrd="0" destOrd="0" presId="urn:microsoft.com/office/officeart/2005/8/layout/list1"/>
    <dgm:cxn modelId="{FA817C5C-839F-4A21-BA71-9F0009DD2F5A}" type="presParOf" srcId="{CA487720-7E9F-4367-BDFB-943BAA028E1E}" destId="{3D828C02-F6A8-4204-9185-A28771463228}" srcOrd="1" destOrd="0" presId="urn:microsoft.com/office/officeart/2005/8/layout/list1"/>
    <dgm:cxn modelId="{8C332358-9DA8-41D6-86D0-841120286DC5}" type="presParOf" srcId="{73EAF726-E6B1-4841-A451-679D2EDB4B64}" destId="{55FE56C4-CDF1-4839-9D93-2C78A30EF2CF}" srcOrd="5" destOrd="0" presId="urn:microsoft.com/office/officeart/2005/8/layout/list1"/>
    <dgm:cxn modelId="{E27E5887-6F0C-43DB-A87F-8D02DCA78007}" type="presParOf" srcId="{73EAF726-E6B1-4841-A451-679D2EDB4B64}" destId="{91EF2156-DAC8-44DD-80DA-C518AFDAD527}" srcOrd="6" destOrd="0" presId="urn:microsoft.com/office/officeart/2005/8/layout/list1"/>
    <dgm:cxn modelId="{701056EF-DFFE-4553-8283-ACA3984B329B}" type="presParOf" srcId="{73EAF726-E6B1-4841-A451-679D2EDB4B64}" destId="{6BA19218-7352-4A12-BE1E-24A89318C721}" srcOrd="7" destOrd="0" presId="urn:microsoft.com/office/officeart/2005/8/layout/list1"/>
    <dgm:cxn modelId="{13B404BB-66FC-4613-8822-CB4EA3EC25AE}" type="presParOf" srcId="{73EAF726-E6B1-4841-A451-679D2EDB4B64}" destId="{043743FE-6B3E-43C3-A3A9-3E19F6B2BE42}" srcOrd="8" destOrd="0" presId="urn:microsoft.com/office/officeart/2005/8/layout/list1"/>
    <dgm:cxn modelId="{EE5F565F-25C6-484E-B196-E46D28F1A9C5}" type="presParOf" srcId="{043743FE-6B3E-43C3-A3A9-3E19F6B2BE42}" destId="{BAC529F7-E0B7-4258-9C29-D33380F112A8}" srcOrd="0" destOrd="0" presId="urn:microsoft.com/office/officeart/2005/8/layout/list1"/>
    <dgm:cxn modelId="{B2517B38-F1EE-4D6E-A3F9-15C13C591787}" type="presParOf" srcId="{043743FE-6B3E-43C3-A3A9-3E19F6B2BE42}" destId="{4377ABB2-13C4-424C-B1D1-B89CB5760833}" srcOrd="1" destOrd="0" presId="urn:microsoft.com/office/officeart/2005/8/layout/list1"/>
    <dgm:cxn modelId="{EBE48217-4DDE-4B60-9C27-BFF3E3FC8BD5}" type="presParOf" srcId="{73EAF726-E6B1-4841-A451-679D2EDB4B64}" destId="{4F315827-A9EF-40CF-913C-458B5E7A1B14}" srcOrd="9" destOrd="0" presId="urn:microsoft.com/office/officeart/2005/8/layout/list1"/>
    <dgm:cxn modelId="{BC6C7964-D51E-4332-857A-069A106C422F}" type="presParOf" srcId="{73EAF726-E6B1-4841-A451-679D2EDB4B64}" destId="{1F128D35-C5C2-4EBE-8798-49D983D5BC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E42A88-D81C-4CA7-B42B-35A1DFAAC7B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CAD0963-992B-44AC-97E2-CA7EAC064100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bg2">
                  <a:lumMod val="75000"/>
                </a:schemeClr>
              </a:solidFill>
            </a:rPr>
            <a:t>офіційність</a:t>
          </a:r>
          <a:r>
            <a:rPr lang="ru-RU" sz="2000" dirty="0" smtClean="0">
              <a:solidFill>
                <a:schemeClr val="bg2">
                  <a:lumMod val="75000"/>
                </a:schemeClr>
              </a:solidFill>
            </a:rPr>
            <a:t>, (</a:t>
          </a:r>
          <a:r>
            <a:rPr lang="ru-RU" sz="2000" dirty="0" err="1" smtClean="0">
              <a:solidFill>
                <a:schemeClr val="bg2">
                  <a:lumMod val="75000"/>
                </a:schemeClr>
              </a:solidFill>
            </a:rPr>
            <a:t>визнається</a:t>
          </a:r>
          <a:r>
            <a:rPr lang="ru-RU" sz="2000" dirty="0" smtClean="0">
              <a:solidFill>
                <a:schemeClr val="bg2">
                  <a:lumMod val="75000"/>
                </a:schemeClr>
              </a:solidFill>
            </a:rPr>
            <a:t>  </a:t>
          </a:r>
          <a:r>
            <a:rPr lang="ru-RU" sz="2000" dirty="0" err="1" smtClean="0">
              <a:solidFill>
                <a:schemeClr val="bg2">
                  <a:lumMod val="75000"/>
                </a:schemeClr>
              </a:solidFill>
            </a:rPr>
            <a:t>міністерствами</a:t>
          </a:r>
          <a:r>
            <a:rPr lang="ru-RU" sz="20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bg2">
                  <a:lumMod val="75000"/>
                </a:schemeClr>
              </a:solidFill>
            </a:rPr>
            <a:t>більшості</a:t>
          </a:r>
          <a:r>
            <a:rPr lang="ru-RU" sz="20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bg2">
                  <a:lumMod val="75000"/>
                </a:schemeClr>
              </a:solidFill>
            </a:rPr>
            <a:t>країн</a:t>
          </a:r>
          <a:r>
            <a:rPr lang="ru-RU" sz="2000" dirty="0" smtClean="0">
              <a:solidFill>
                <a:schemeClr val="bg2">
                  <a:lumMod val="75000"/>
                </a:schemeClr>
              </a:solidFill>
            </a:rPr>
            <a:t>)</a:t>
          </a:r>
          <a:endParaRPr lang="ru-RU" sz="2000" dirty="0">
            <a:solidFill>
              <a:schemeClr val="bg2">
                <a:lumMod val="75000"/>
              </a:schemeClr>
            </a:solidFill>
          </a:endParaRPr>
        </a:p>
      </dgm:t>
    </dgm:pt>
    <dgm:pt modelId="{D7052C6E-2D0D-4616-8042-44348ECD56A0}" type="parTrans" cxnId="{5388120E-9C2B-48B1-B2C3-BB8A99178A3E}">
      <dgm:prSet/>
      <dgm:spPr/>
      <dgm:t>
        <a:bodyPr/>
        <a:lstStyle/>
        <a:p>
          <a:endParaRPr lang="ru-RU"/>
        </a:p>
      </dgm:t>
    </dgm:pt>
    <dgm:pt modelId="{93AA2EA2-1C5B-4C48-AC9D-413150884D55}" type="sibTrans" cxnId="{5388120E-9C2B-48B1-B2C3-BB8A99178A3E}">
      <dgm:prSet/>
      <dgm:spPr/>
      <dgm:t>
        <a:bodyPr/>
        <a:lstStyle/>
        <a:p>
          <a:endParaRPr lang="ru-RU"/>
        </a:p>
      </dgm:t>
    </dgm:pt>
    <dgm:pt modelId="{017C1CBE-813B-49BE-AF6A-8C162B257661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bg2">
                  <a:lumMod val="75000"/>
                </a:schemeClr>
              </a:solidFill>
            </a:rPr>
            <a:t>Використовується</a:t>
          </a:r>
          <a:r>
            <a:rPr lang="ru-RU" sz="1800" dirty="0" smtClean="0">
              <a:solidFill>
                <a:schemeClr val="bg2">
                  <a:lumMod val="75000"/>
                </a:schemeClr>
              </a:solidFill>
            </a:rPr>
            <a:t> не </a:t>
          </a:r>
          <a:r>
            <a:rPr lang="ru-RU" sz="1800" dirty="0" err="1" smtClean="0">
              <a:solidFill>
                <a:schemeClr val="bg2">
                  <a:lumMod val="75000"/>
                </a:schemeClr>
              </a:solidFill>
            </a:rPr>
            <a:t>лише</a:t>
          </a:r>
          <a:r>
            <a:rPr lang="ru-RU" sz="1800" dirty="0" smtClean="0">
              <a:solidFill>
                <a:schemeClr val="bg2">
                  <a:lumMod val="75000"/>
                </a:schemeClr>
              </a:solidFill>
            </a:rPr>
            <a:t> для </a:t>
          </a:r>
          <a:r>
            <a:rPr lang="ru-RU" sz="1800" dirty="0" err="1" smtClean="0">
              <a:solidFill>
                <a:schemeClr val="bg2">
                  <a:lumMod val="75000"/>
                </a:schemeClr>
              </a:solidFill>
            </a:rPr>
            <a:t>навчання</a:t>
          </a:r>
          <a:r>
            <a:rPr lang="ru-RU" sz="1800" dirty="0" smtClean="0">
              <a:solidFill>
                <a:schemeClr val="bg2">
                  <a:lumMod val="75000"/>
                </a:schemeClr>
              </a:solidFill>
            </a:rPr>
            <a:t>, а і </a:t>
          </a:r>
          <a:r>
            <a:rPr lang="ru-RU" sz="1800" dirty="0" err="1" smtClean="0">
              <a:solidFill>
                <a:schemeClr val="bg2">
                  <a:lumMod val="75000"/>
                </a:schemeClr>
              </a:solidFill>
            </a:rPr>
            <a:t>задля</a:t>
          </a:r>
          <a:r>
            <a:rPr lang="ru-RU" sz="18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bg2">
                  <a:lumMod val="75000"/>
                </a:schemeClr>
              </a:solidFill>
            </a:rPr>
            <a:t>інструктажів</a:t>
          </a:r>
          <a:r>
            <a:rPr lang="ru-RU" sz="1800" dirty="0" smtClean="0">
              <a:solidFill>
                <a:schemeClr val="bg2">
                  <a:lumMod val="75000"/>
                </a:schemeClr>
              </a:solidFill>
            </a:rPr>
            <a:t> з </a:t>
          </a:r>
          <a:r>
            <a:rPr lang="ru-RU" sz="1800" dirty="0" err="1" smtClean="0">
              <a:solidFill>
                <a:schemeClr val="bg2">
                  <a:lumMod val="75000"/>
                </a:schemeClr>
              </a:solidFill>
            </a:rPr>
            <a:t>техніки</a:t>
          </a:r>
          <a:r>
            <a:rPr lang="ru-RU" sz="18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bg2">
                  <a:lumMod val="75000"/>
                </a:schemeClr>
              </a:solidFill>
            </a:rPr>
            <a:t>безпеки</a:t>
          </a:r>
          <a:r>
            <a:rPr lang="ru-RU" sz="18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bg2">
                  <a:lumMod val="75000"/>
                </a:schemeClr>
              </a:solidFill>
            </a:rPr>
            <a:t>тощо</a:t>
          </a:r>
          <a:endParaRPr lang="ru-RU" sz="1800" dirty="0">
            <a:solidFill>
              <a:schemeClr val="bg2">
                <a:lumMod val="75000"/>
              </a:schemeClr>
            </a:solidFill>
          </a:endParaRPr>
        </a:p>
      </dgm:t>
    </dgm:pt>
    <dgm:pt modelId="{1B9CC631-AAD4-4476-8377-FA3F95D9D365}" type="parTrans" cxnId="{0C9E7CAD-AEBD-4FF6-A1DF-A8E3A20C7281}">
      <dgm:prSet/>
      <dgm:spPr/>
      <dgm:t>
        <a:bodyPr/>
        <a:lstStyle/>
        <a:p>
          <a:endParaRPr lang="ru-RU"/>
        </a:p>
      </dgm:t>
    </dgm:pt>
    <dgm:pt modelId="{DE658A40-A349-4E11-AACE-3B45115B3C99}" type="sibTrans" cxnId="{0C9E7CAD-AEBD-4FF6-A1DF-A8E3A20C7281}">
      <dgm:prSet/>
      <dgm:spPr/>
      <dgm:t>
        <a:bodyPr/>
        <a:lstStyle/>
        <a:p>
          <a:endParaRPr lang="ru-RU"/>
        </a:p>
      </dgm:t>
    </dgm:pt>
    <dgm:pt modelId="{43B2AC00-EFC0-446D-98DE-A69BDA701E96}">
      <dgm:prSet phldrT="[Текст]"/>
      <dgm:spPr/>
      <dgm:t>
        <a:bodyPr/>
        <a:lstStyle/>
        <a:p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Бібліотека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 ( </a:t>
          </a:r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можна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віртуально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зберігати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підручники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)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EF0C25F5-00E0-4667-9376-58CFCFB0AA5D}" type="parTrans" cxnId="{515AC28A-AB7C-46F0-A569-6B3D433F0F21}">
      <dgm:prSet/>
      <dgm:spPr/>
      <dgm:t>
        <a:bodyPr/>
        <a:lstStyle/>
        <a:p>
          <a:endParaRPr lang="ru-RU"/>
        </a:p>
      </dgm:t>
    </dgm:pt>
    <dgm:pt modelId="{B2DFE2CD-091A-480A-9200-56395208A09C}" type="sibTrans" cxnId="{515AC28A-AB7C-46F0-A569-6B3D433F0F21}">
      <dgm:prSet/>
      <dgm:spPr/>
      <dgm:t>
        <a:bodyPr/>
        <a:lstStyle/>
        <a:p>
          <a:endParaRPr lang="ru-RU"/>
        </a:p>
      </dgm:t>
    </dgm:pt>
    <dgm:pt modelId="{514BE3FB-1F97-48F5-A90B-6605D182A8A0}">
      <dgm:prSet phldrT="[Текст]"/>
      <dgm:spPr/>
      <dgm:t>
        <a:bodyPr/>
        <a:lstStyle/>
        <a:p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Можливість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спільної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проєктної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діяльності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, онлайн </a:t>
          </a:r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чати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91A3756C-E746-48A7-B078-14712C31FC42}" type="parTrans" cxnId="{35A2C769-2935-4391-B2A9-9FA3B917246B}">
      <dgm:prSet/>
      <dgm:spPr/>
      <dgm:t>
        <a:bodyPr/>
        <a:lstStyle/>
        <a:p>
          <a:endParaRPr lang="ru-RU"/>
        </a:p>
      </dgm:t>
    </dgm:pt>
    <dgm:pt modelId="{BD206D08-9946-4ED0-A089-B96D48C7FBE6}" type="sibTrans" cxnId="{35A2C769-2935-4391-B2A9-9FA3B917246B}">
      <dgm:prSet/>
      <dgm:spPr/>
      <dgm:t>
        <a:bodyPr/>
        <a:lstStyle/>
        <a:p>
          <a:endParaRPr lang="ru-RU"/>
        </a:p>
      </dgm:t>
    </dgm:pt>
    <dgm:pt modelId="{3EAD3649-5484-4721-980F-A81E54726CDA}">
      <dgm:prSet phldrT="[Текст]"/>
      <dgm:spPr/>
      <dgm:t>
        <a:bodyPr/>
        <a:lstStyle/>
        <a:p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мінімізація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академічної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недоброчесності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 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D57D23BC-CE60-4120-B177-818EFA6DE5C5}" type="parTrans" cxnId="{1E6C7487-3327-49E3-8AA0-6D521427882E}">
      <dgm:prSet/>
      <dgm:spPr/>
      <dgm:t>
        <a:bodyPr/>
        <a:lstStyle/>
        <a:p>
          <a:endParaRPr lang="ru-RU"/>
        </a:p>
      </dgm:t>
    </dgm:pt>
    <dgm:pt modelId="{A3C303C0-044B-4674-8146-D1A9675CCC39}" type="sibTrans" cxnId="{1E6C7487-3327-49E3-8AA0-6D521427882E}">
      <dgm:prSet/>
      <dgm:spPr/>
      <dgm:t>
        <a:bodyPr/>
        <a:lstStyle/>
        <a:p>
          <a:endParaRPr lang="ru-RU"/>
        </a:p>
      </dgm:t>
    </dgm:pt>
    <dgm:pt modelId="{30B2B503-AC85-48CD-8D40-2CF2E47757E2}" type="pres">
      <dgm:prSet presAssocID="{F5E42A88-D81C-4CA7-B42B-35A1DFAAC7BA}" presName="Name0" presStyleCnt="0">
        <dgm:presLayoutVars>
          <dgm:dir/>
          <dgm:resizeHandles val="exact"/>
        </dgm:presLayoutVars>
      </dgm:prSet>
      <dgm:spPr/>
    </dgm:pt>
    <dgm:pt modelId="{4AAA5D42-F46A-4A75-8BA7-7272C1246115}" type="pres">
      <dgm:prSet presAssocID="{F5E42A88-D81C-4CA7-B42B-35A1DFAAC7BA}" presName="cycle" presStyleCnt="0"/>
      <dgm:spPr/>
    </dgm:pt>
    <dgm:pt modelId="{7CD478FB-48F5-4F38-8526-AF9A7E649BF2}" type="pres">
      <dgm:prSet presAssocID="{ACAD0963-992B-44AC-97E2-CA7EAC064100}" presName="nodeFirstNode" presStyleLbl="node1" presStyleIdx="0" presStyleCnt="5" custScaleX="116353" custScaleY="105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57D34-8C3E-4482-AD62-B8D015AECD3B}" type="pres">
      <dgm:prSet presAssocID="{93AA2EA2-1C5B-4C48-AC9D-413150884D55}" presName="sibTransFirstNode" presStyleLbl="bgShp" presStyleIdx="0" presStyleCnt="1"/>
      <dgm:spPr/>
    </dgm:pt>
    <dgm:pt modelId="{FE340CDC-4B78-4F39-ADA1-1D0E2D42C3B0}" type="pres">
      <dgm:prSet presAssocID="{017C1CBE-813B-49BE-AF6A-8C162B257661}" presName="nodeFollowingNodes" presStyleLbl="node1" presStyleIdx="1" presStyleCnt="5" custScaleX="96160" custScaleY="131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AF2FE-5D5E-4F1C-BAF8-A4E17A102C62}" type="pres">
      <dgm:prSet presAssocID="{43B2AC00-EFC0-446D-98DE-A69BDA701E96}" presName="nodeFollowingNodes" presStyleLbl="node1" presStyleIdx="2" presStyleCnt="5" custScaleX="129811" custScaleY="110576" custRadScaleRad="112621" custRadScaleInc="-1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14F07-277D-46E1-AB18-8BBAD3BE0C03}" type="pres">
      <dgm:prSet presAssocID="{514BE3FB-1F97-48F5-A90B-6605D182A8A0}" presName="nodeFollowingNodes" presStyleLbl="node1" presStyleIdx="3" presStyleCnt="5" custScaleX="115280" custScaleY="117536">
        <dgm:presLayoutVars>
          <dgm:bulletEnabled val="1"/>
        </dgm:presLayoutVars>
      </dgm:prSet>
      <dgm:spPr/>
    </dgm:pt>
    <dgm:pt modelId="{538B7466-6ACC-4F03-9624-481DA93C9B0E}" type="pres">
      <dgm:prSet presAssocID="{3EAD3649-5484-4721-980F-A81E54726CD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729D8-8A3C-4AA1-AD27-A5BADCA14B53}" type="presOf" srcId="{43B2AC00-EFC0-446D-98DE-A69BDA701E96}" destId="{B00AF2FE-5D5E-4F1C-BAF8-A4E17A102C62}" srcOrd="0" destOrd="0" presId="urn:microsoft.com/office/officeart/2005/8/layout/cycle3"/>
    <dgm:cxn modelId="{6038DD4C-3728-4AED-AE94-00AE8BD724DB}" type="presOf" srcId="{3EAD3649-5484-4721-980F-A81E54726CDA}" destId="{538B7466-6ACC-4F03-9624-481DA93C9B0E}" srcOrd="0" destOrd="0" presId="urn:microsoft.com/office/officeart/2005/8/layout/cycle3"/>
    <dgm:cxn modelId="{0C9E7CAD-AEBD-4FF6-A1DF-A8E3A20C7281}" srcId="{F5E42A88-D81C-4CA7-B42B-35A1DFAAC7BA}" destId="{017C1CBE-813B-49BE-AF6A-8C162B257661}" srcOrd="1" destOrd="0" parTransId="{1B9CC631-AAD4-4476-8377-FA3F95D9D365}" sibTransId="{DE658A40-A349-4E11-AACE-3B45115B3C99}"/>
    <dgm:cxn modelId="{5C399DDB-D6C1-40E9-B78B-89C355DF9B8E}" type="presOf" srcId="{93AA2EA2-1C5B-4C48-AC9D-413150884D55}" destId="{78057D34-8C3E-4482-AD62-B8D015AECD3B}" srcOrd="0" destOrd="0" presId="urn:microsoft.com/office/officeart/2005/8/layout/cycle3"/>
    <dgm:cxn modelId="{1E6C7487-3327-49E3-8AA0-6D521427882E}" srcId="{F5E42A88-D81C-4CA7-B42B-35A1DFAAC7BA}" destId="{3EAD3649-5484-4721-980F-A81E54726CDA}" srcOrd="4" destOrd="0" parTransId="{D57D23BC-CE60-4120-B177-818EFA6DE5C5}" sibTransId="{A3C303C0-044B-4674-8146-D1A9675CCC39}"/>
    <dgm:cxn modelId="{35A2C769-2935-4391-B2A9-9FA3B917246B}" srcId="{F5E42A88-D81C-4CA7-B42B-35A1DFAAC7BA}" destId="{514BE3FB-1F97-48F5-A90B-6605D182A8A0}" srcOrd="3" destOrd="0" parTransId="{91A3756C-E746-48A7-B078-14712C31FC42}" sibTransId="{BD206D08-9946-4ED0-A089-B96D48C7FBE6}"/>
    <dgm:cxn modelId="{C959EE41-7ED1-4293-B45F-8C80956A2D4D}" type="presOf" srcId="{514BE3FB-1F97-48F5-A90B-6605D182A8A0}" destId="{DC214F07-277D-46E1-AB18-8BBAD3BE0C03}" srcOrd="0" destOrd="0" presId="urn:microsoft.com/office/officeart/2005/8/layout/cycle3"/>
    <dgm:cxn modelId="{EAD2D77B-8562-42E8-927B-A6126BC58151}" type="presOf" srcId="{017C1CBE-813B-49BE-AF6A-8C162B257661}" destId="{FE340CDC-4B78-4F39-ADA1-1D0E2D42C3B0}" srcOrd="0" destOrd="0" presId="urn:microsoft.com/office/officeart/2005/8/layout/cycle3"/>
    <dgm:cxn modelId="{A0C07931-2F6E-4EA5-A302-48CC52636FD1}" type="presOf" srcId="{F5E42A88-D81C-4CA7-B42B-35A1DFAAC7BA}" destId="{30B2B503-AC85-48CD-8D40-2CF2E47757E2}" srcOrd="0" destOrd="0" presId="urn:microsoft.com/office/officeart/2005/8/layout/cycle3"/>
    <dgm:cxn modelId="{515AC28A-AB7C-46F0-A569-6B3D433F0F21}" srcId="{F5E42A88-D81C-4CA7-B42B-35A1DFAAC7BA}" destId="{43B2AC00-EFC0-446D-98DE-A69BDA701E96}" srcOrd="2" destOrd="0" parTransId="{EF0C25F5-00E0-4667-9376-58CFCFB0AA5D}" sibTransId="{B2DFE2CD-091A-480A-9200-56395208A09C}"/>
    <dgm:cxn modelId="{5388120E-9C2B-48B1-B2C3-BB8A99178A3E}" srcId="{F5E42A88-D81C-4CA7-B42B-35A1DFAAC7BA}" destId="{ACAD0963-992B-44AC-97E2-CA7EAC064100}" srcOrd="0" destOrd="0" parTransId="{D7052C6E-2D0D-4616-8042-44348ECD56A0}" sibTransId="{93AA2EA2-1C5B-4C48-AC9D-413150884D55}"/>
    <dgm:cxn modelId="{A9262DB9-0E34-437D-8739-BE915E289C8C}" type="presOf" srcId="{ACAD0963-992B-44AC-97E2-CA7EAC064100}" destId="{7CD478FB-48F5-4F38-8526-AF9A7E649BF2}" srcOrd="0" destOrd="0" presId="urn:microsoft.com/office/officeart/2005/8/layout/cycle3"/>
    <dgm:cxn modelId="{47D4971C-5F28-4367-912D-BFC9A5465E26}" type="presParOf" srcId="{30B2B503-AC85-48CD-8D40-2CF2E47757E2}" destId="{4AAA5D42-F46A-4A75-8BA7-7272C1246115}" srcOrd="0" destOrd="0" presId="urn:microsoft.com/office/officeart/2005/8/layout/cycle3"/>
    <dgm:cxn modelId="{8078B1BD-7F45-43FF-A9EF-1703624A0257}" type="presParOf" srcId="{4AAA5D42-F46A-4A75-8BA7-7272C1246115}" destId="{7CD478FB-48F5-4F38-8526-AF9A7E649BF2}" srcOrd="0" destOrd="0" presId="urn:microsoft.com/office/officeart/2005/8/layout/cycle3"/>
    <dgm:cxn modelId="{F5BAFE86-991A-4948-B766-5F3DE99848B1}" type="presParOf" srcId="{4AAA5D42-F46A-4A75-8BA7-7272C1246115}" destId="{78057D34-8C3E-4482-AD62-B8D015AECD3B}" srcOrd="1" destOrd="0" presId="urn:microsoft.com/office/officeart/2005/8/layout/cycle3"/>
    <dgm:cxn modelId="{5E553822-715C-4564-B402-8E7269029EFE}" type="presParOf" srcId="{4AAA5D42-F46A-4A75-8BA7-7272C1246115}" destId="{FE340CDC-4B78-4F39-ADA1-1D0E2D42C3B0}" srcOrd="2" destOrd="0" presId="urn:microsoft.com/office/officeart/2005/8/layout/cycle3"/>
    <dgm:cxn modelId="{76D78D36-0FF8-4A53-BEBD-BC2C3586ED16}" type="presParOf" srcId="{4AAA5D42-F46A-4A75-8BA7-7272C1246115}" destId="{B00AF2FE-5D5E-4F1C-BAF8-A4E17A102C62}" srcOrd="3" destOrd="0" presId="urn:microsoft.com/office/officeart/2005/8/layout/cycle3"/>
    <dgm:cxn modelId="{6A0D9F9D-9A10-4026-B805-6A9881547263}" type="presParOf" srcId="{4AAA5D42-F46A-4A75-8BA7-7272C1246115}" destId="{DC214F07-277D-46E1-AB18-8BBAD3BE0C03}" srcOrd="4" destOrd="0" presId="urn:microsoft.com/office/officeart/2005/8/layout/cycle3"/>
    <dgm:cxn modelId="{6D654A14-BDAA-4263-9C39-3B78D3CB1C1E}" type="presParOf" srcId="{4AAA5D42-F46A-4A75-8BA7-7272C1246115}" destId="{538B7466-6ACC-4F03-9624-481DA93C9B0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7C7BFF-DA5A-4F6A-9B80-B84CFCBCEEA4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BB77CF3-C602-402A-B8EC-C67AE992C3BD}">
      <dgm:prSet phldrT="[Текст]"/>
      <dgm:spPr/>
      <dgm:t>
        <a:bodyPr/>
        <a:lstStyle/>
        <a:p>
          <a:r>
            <a:rPr lang="ru-RU" sz="2300" b="1" dirty="0" err="1" smtClean="0">
              <a:solidFill>
                <a:schemeClr val="bg2">
                  <a:lumMod val="75000"/>
                </a:schemeClr>
              </a:solidFill>
            </a:rPr>
            <a:t>Використовуються</a:t>
          </a:r>
          <a:r>
            <a:rPr lang="ru-RU" sz="2300" b="1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300" b="1" dirty="0" err="1" smtClean="0">
              <a:solidFill>
                <a:schemeClr val="bg2">
                  <a:lumMod val="75000"/>
                </a:schemeClr>
              </a:solidFill>
            </a:rPr>
            <a:t>хмарні</a:t>
          </a:r>
          <a:r>
            <a:rPr lang="ru-RU" sz="2300" b="1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300" b="1" dirty="0" err="1" smtClean="0">
              <a:solidFill>
                <a:schemeClr val="bg2">
                  <a:lumMod val="75000"/>
                </a:schemeClr>
              </a:solidFill>
            </a:rPr>
            <a:t>технології</a:t>
          </a:r>
          <a:endParaRPr lang="ru-RU" sz="2300" b="1" dirty="0">
            <a:solidFill>
              <a:schemeClr val="bg2">
                <a:lumMod val="75000"/>
              </a:schemeClr>
            </a:solidFill>
          </a:endParaRPr>
        </a:p>
      </dgm:t>
    </dgm:pt>
    <dgm:pt modelId="{AF6C213C-0BF9-4A6F-A823-60663E5CF1D2}" type="parTrans" cxnId="{7E01A964-2AF0-4EA6-96EB-09089A4F1801}">
      <dgm:prSet/>
      <dgm:spPr/>
      <dgm:t>
        <a:bodyPr/>
        <a:lstStyle/>
        <a:p>
          <a:endParaRPr lang="ru-RU"/>
        </a:p>
      </dgm:t>
    </dgm:pt>
    <dgm:pt modelId="{F38418EA-E261-4891-8A9D-BBB14F57860D}" type="sibTrans" cxnId="{7E01A964-2AF0-4EA6-96EB-09089A4F1801}">
      <dgm:prSet/>
      <dgm:spPr/>
      <dgm:t>
        <a:bodyPr/>
        <a:lstStyle/>
        <a:p>
          <a:endParaRPr lang="ru-RU"/>
        </a:p>
      </dgm:t>
    </dgm:pt>
    <dgm:pt modelId="{CB889030-4BCC-4055-893F-A9B0150C3BEB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2">
                  <a:lumMod val="75000"/>
                </a:schemeClr>
              </a:solidFill>
            </a:rPr>
            <a:t>Не </a:t>
          </a:r>
          <a:r>
            <a:rPr lang="ru-RU" sz="2000" dirty="0" err="1" smtClean="0">
              <a:solidFill>
                <a:schemeClr val="bg2">
                  <a:lumMod val="75000"/>
                </a:schemeClr>
              </a:solidFill>
            </a:rPr>
            <a:t>завантажує</a:t>
          </a:r>
          <a:r>
            <a:rPr lang="ru-RU" sz="2000" dirty="0" smtClean="0">
              <a:solidFill>
                <a:schemeClr val="bg2">
                  <a:lumMod val="75000"/>
                </a:schemeClr>
              </a:solidFill>
            </a:rPr>
            <a:t> ваш </a:t>
          </a:r>
          <a:r>
            <a:rPr lang="ru-RU" sz="2000" dirty="0" err="1" smtClean="0">
              <a:solidFill>
                <a:schemeClr val="bg2">
                  <a:lumMod val="75000"/>
                </a:schemeClr>
              </a:solidFill>
            </a:rPr>
            <a:t>гугл</a:t>
          </a:r>
          <a:r>
            <a:rPr lang="ru-RU" sz="2000" dirty="0" smtClean="0">
              <a:solidFill>
                <a:schemeClr val="bg2">
                  <a:lumMod val="75000"/>
                </a:schemeClr>
              </a:solidFill>
            </a:rPr>
            <a:t> диск</a:t>
          </a:r>
          <a:endParaRPr lang="ru-RU" sz="2000" dirty="0">
            <a:solidFill>
              <a:schemeClr val="bg2">
                <a:lumMod val="75000"/>
              </a:schemeClr>
            </a:solidFill>
          </a:endParaRPr>
        </a:p>
      </dgm:t>
    </dgm:pt>
    <dgm:pt modelId="{017B85DC-F3DF-40BF-81D9-0AC230578EA9}" type="parTrans" cxnId="{659E0C7F-26BB-484F-888C-6D51EA391E26}">
      <dgm:prSet/>
      <dgm:spPr/>
      <dgm:t>
        <a:bodyPr/>
        <a:lstStyle/>
        <a:p>
          <a:endParaRPr lang="ru-RU"/>
        </a:p>
      </dgm:t>
    </dgm:pt>
    <dgm:pt modelId="{7C0423D3-1464-4D61-AFA2-8F56F1876454}" type="sibTrans" cxnId="{659E0C7F-26BB-484F-888C-6D51EA391E26}">
      <dgm:prSet/>
      <dgm:spPr/>
      <dgm:t>
        <a:bodyPr/>
        <a:lstStyle/>
        <a:p>
          <a:endParaRPr lang="ru-RU"/>
        </a:p>
      </dgm:t>
    </dgm:pt>
    <dgm:pt modelId="{95EEEF0C-762A-4D65-A238-540618B41517}">
      <dgm:prSet phldrT="[Текст]"/>
      <dgm:spPr/>
      <dgm:t>
        <a:bodyPr/>
        <a:lstStyle/>
        <a:p>
          <a:r>
            <a:rPr lang="ru-RU" sz="2400" b="1" dirty="0" err="1" smtClean="0">
              <a:solidFill>
                <a:schemeClr val="bg2">
                  <a:lumMod val="75000"/>
                </a:schemeClr>
              </a:solidFill>
            </a:rPr>
            <a:t>Можна</a:t>
          </a:r>
          <a:r>
            <a:rPr lang="ru-RU" sz="2400" b="1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400" b="1" dirty="0" err="1" smtClean="0">
              <a:solidFill>
                <a:schemeClr val="bg2">
                  <a:lumMod val="75000"/>
                </a:schemeClr>
              </a:solidFill>
            </a:rPr>
            <a:t>користуватися</a:t>
          </a:r>
          <a:r>
            <a:rPr lang="ru-RU" sz="2400" b="1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400" b="1" dirty="0" err="1" smtClean="0">
              <a:solidFill>
                <a:schemeClr val="bg2">
                  <a:lumMod val="75000"/>
                </a:schemeClr>
              </a:solidFill>
            </a:rPr>
            <a:t>зі</a:t>
          </a:r>
          <a:r>
            <a:rPr lang="ru-RU" sz="2400" b="1" dirty="0" smtClean="0">
              <a:solidFill>
                <a:schemeClr val="bg2">
                  <a:lumMod val="75000"/>
                </a:schemeClr>
              </a:solidFill>
            </a:rPr>
            <a:t> смартфону</a:t>
          </a:r>
          <a:endParaRPr lang="ru-RU" sz="2400" b="1" dirty="0">
            <a:solidFill>
              <a:schemeClr val="bg2">
                <a:lumMod val="75000"/>
              </a:schemeClr>
            </a:solidFill>
          </a:endParaRPr>
        </a:p>
      </dgm:t>
    </dgm:pt>
    <dgm:pt modelId="{3FB1D0C2-135F-4796-A742-B7AA2C5ABEAD}" type="parTrans" cxnId="{9C134849-FB5A-42BB-A0AB-86990312E034}">
      <dgm:prSet/>
      <dgm:spPr/>
      <dgm:t>
        <a:bodyPr/>
        <a:lstStyle/>
        <a:p>
          <a:endParaRPr lang="ru-RU"/>
        </a:p>
      </dgm:t>
    </dgm:pt>
    <dgm:pt modelId="{97AFF7DD-1FEF-45F1-8D98-97859D664F58}" type="sibTrans" cxnId="{9C134849-FB5A-42BB-A0AB-86990312E034}">
      <dgm:prSet/>
      <dgm:spPr/>
      <dgm:t>
        <a:bodyPr/>
        <a:lstStyle/>
        <a:p>
          <a:endParaRPr lang="ru-RU"/>
        </a:p>
      </dgm:t>
    </dgm:pt>
    <dgm:pt modelId="{F33A42A8-0511-4A3D-BAF0-024E68DA88AD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bg2">
                  <a:lumMod val="75000"/>
                </a:schemeClr>
              </a:solidFill>
            </a:rPr>
            <a:t>Має</a:t>
          </a:r>
          <a:r>
            <a:rPr lang="ru-RU" sz="20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bg2">
                  <a:lumMod val="75000"/>
                </a:schemeClr>
              </a:solidFill>
            </a:rPr>
            <a:t>зручний</a:t>
          </a:r>
          <a:r>
            <a:rPr lang="ru-RU" sz="20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dirty="0" err="1" smtClean="0">
              <a:solidFill>
                <a:schemeClr val="bg2">
                  <a:lumMod val="75000"/>
                </a:schemeClr>
              </a:solidFill>
            </a:rPr>
            <a:t>додаток</a:t>
          </a:r>
          <a:endParaRPr lang="ru-RU" sz="2000" dirty="0">
            <a:solidFill>
              <a:schemeClr val="bg2">
                <a:lumMod val="75000"/>
              </a:schemeClr>
            </a:solidFill>
          </a:endParaRPr>
        </a:p>
      </dgm:t>
    </dgm:pt>
    <dgm:pt modelId="{DFE810CF-18A2-4147-A863-C07448C30CBF}" type="parTrans" cxnId="{D662E79A-9390-44A6-89E0-C838EE77B415}">
      <dgm:prSet/>
      <dgm:spPr/>
      <dgm:t>
        <a:bodyPr/>
        <a:lstStyle/>
        <a:p>
          <a:endParaRPr lang="ru-RU"/>
        </a:p>
      </dgm:t>
    </dgm:pt>
    <dgm:pt modelId="{BCB370FA-826E-47E2-ABC6-7B950292EB4E}" type="sibTrans" cxnId="{D662E79A-9390-44A6-89E0-C838EE77B415}">
      <dgm:prSet/>
      <dgm:spPr/>
      <dgm:t>
        <a:bodyPr/>
        <a:lstStyle/>
        <a:p>
          <a:endParaRPr lang="ru-RU"/>
        </a:p>
      </dgm:t>
    </dgm:pt>
    <dgm:pt modelId="{7025A183-6216-4798-8D99-69289C3F4A59}">
      <dgm:prSet phldrT="[Текст]"/>
      <dgm:spPr/>
      <dgm:t>
        <a:bodyPr/>
        <a:lstStyle/>
        <a:p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Подобається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 студентам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02D6281F-902B-45C0-A071-B28EE6E348F6}" type="parTrans" cxnId="{E97FD9C4-C12D-4342-A2AD-59C67DD5D412}">
      <dgm:prSet/>
      <dgm:spPr/>
      <dgm:t>
        <a:bodyPr/>
        <a:lstStyle/>
        <a:p>
          <a:endParaRPr lang="ru-RU"/>
        </a:p>
      </dgm:t>
    </dgm:pt>
    <dgm:pt modelId="{2066C5C7-1758-493B-A378-A08B9E9ACE8F}" type="sibTrans" cxnId="{E97FD9C4-C12D-4342-A2AD-59C67DD5D412}">
      <dgm:prSet/>
      <dgm:spPr/>
      <dgm:t>
        <a:bodyPr/>
        <a:lstStyle/>
        <a:p>
          <a:endParaRPr lang="ru-RU"/>
        </a:p>
      </dgm:t>
    </dgm:pt>
    <dgm:pt modelId="{2DB7F35D-F1D5-438D-981C-6F5A385ABD67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Вони </a:t>
          </a:r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можуть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переглядати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матеріал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 в </a:t>
          </a:r>
          <a:r>
            <a:rPr lang="ru-RU" dirty="0" err="1" smtClean="0">
              <a:solidFill>
                <a:schemeClr val="bg2">
                  <a:lumMod val="75000"/>
                </a:schemeClr>
              </a:solidFill>
            </a:rPr>
            <a:t>зручний</a:t>
          </a:r>
          <a:r>
            <a:rPr lang="ru-RU" dirty="0" smtClean="0">
              <a:solidFill>
                <a:schemeClr val="bg2">
                  <a:lumMod val="75000"/>
                </a:schemeClr>
              </a:solidFill>
            </a:rPr>
            <a:t> для них час</a:t>
          </a:r>
          <a:endParaRPr lang="ru-RU" dirty="0">
            <a:solidFill>
              <a:schemeClr val="bg2">
                <a:lumMod val="75000"/>
              </a:schemeClr>
            </a:solidFill>
          </a:endParaRPr>
        </a:p>
      </dgm:t>
    </dgm:pt>
    <dgm:pt modelId="{3BD482AF-7019-483A-893D-B9E96C8D4392}" type="parTrans" cxnId="{D43AC1DC-B717-4C74-8A9D-5659882A41F8}">
      <dgm:prSet/>
      <dgm:spPr/>
      <dgm:t>
        <a:bodyPr/>
        <a:lstStyle/>
        <a:p>
          <a:endParaRPr lang="ru-RU"/>
        </a:p>
      </dgm:t>
    </dgm:pt>
    <dgm:pt modelId="{332A7AE3-DFDD-46C6-94D9-01566CC58193}" type="sibTrans" cxnId="{D43AC1DC-B717-4C74-8A9D-5659882A41F8}">
      <dgm:prSet/>
      <dgm:spPr/>
      <dgm:t>
        <a:bodyPr/>
        <a:lstStyle/>
        <a:p>
          <a:endParaRPr lang="ru-RU"/>
        </a:p>
      </dgm:t>
    </dgm:pt>
    <dgm:pt modelId="{297883BC-DCD6-4BA9-9EF4-A5252A8ED2A8}" type="pres">
      <dgm:prSet presAssocID="{857C7BFF-DA5A-4F6A-9B80-B84CFCBCEEA4}" presName="linear" presStyleCnt="0">
        <dgm:presLayoutVars>
          <dgm:dir/>
          <dgm:resizeHandles val="exact"/>
        </dgm:presLayoutVars>
      </dgm:prSet>
      <dgm:spPr/>
    </dgm:pt>
    <dgm:pt modelId="{0967DA9E-88C4-4ACB-9DAD-6FBB29C06CAA}" type="pres">
      <dgm:prSet presAssocID="{0BB77CF3-C602-402A-B8EC-C67AE992C3BD}" presName="comp" presStyleCnt="0"/>
      <dgm:spPr/>
    </dgm:pt>
    <dgm:pt modelId="{B4356B36-6CA1-4313-84BF-24EE029AD209}" type="pres">
      <dgm:prSet presAssocID="{0BB77CF3-C602-402A-B8EC-C67AE992C3BD}" presName="box" presStyleLbl="node1" presStyleIdx="0" presStyleCnt="3"/>
      <dgm:spPr/>
      <dgm:t>
        <a:bodyPr/>
        <a:lstStyle/>
        <a:p>
          <a:endParaRPr lang="ru-RU"/>
        </a:p>
      </dgm:t>
    </dgm:pt>
    <dgm:pt modelId="{CBCEEFBF-254F-4A54-A303-4E13FC95A7EF}" type="pres">
      <dgm:prSet presAssocID="{0BB77CF3-C602-402A-B8EC-C67AE992C3B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EA698806-6678-4175-A177-CE13AE15D2C7}" type="pres">
      <dgm:prSet presAssocID="{0BB77CF3-C602-402A-B8EC-C67AE992C3B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2DBB5-7354-4B50-95A9-26F0E29B2E7A}" type="pres">
      <dgm:prSet presAssocID="{F38418EA-E261-4891-8A9D-BBB14F57860D}" presName="spacer" presStyleCnt="0"/>
      <dgm:spPr/>
    </dgm:pt>
    <dgm:pt modelId="{425E6A63-CCDF-485E-B303-498D203CE519}" type="pres">
      <dgm:prSet presAssocID="{95EEEF0C-762A-4D65-A238-540618B41517}" presName="comp" presStyleCnt="0"/>
      <dgm:spPr/>
    </dgm:pt>
    <dgm:pt modelId="{3B48EFDC-3ECA-4BA5-84EA-588AB79962DB}" type="pres">
      <dgm:prSet presAssocID="{95EEEF0C-762A-4D65-A238-540618B41517}" presName="box" presStyleLbl="node1" presStyleIdx="1" presStyleCnt="3"/>
      <dgm:spPr/>
      <dgm:t>
        <a:bodyPr/>
        <a:lstStyle/>
        <a:p>
          <a:endParaRPr lang="ru-RU"/>
        </a:p>
      </dgm:t>
    </dgm:pt>
    <dgm:pt modelId="{A292F0DA-6B22-44BC-B3C5-2D8A0947131E}" type="pres">
      <dgm:prSet presAssocID="{95EEEF0C-762A-4D65-A238-540618B41517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0EFFCB23-CFE0-4F01-A084-9D8A89ADB549}" type="pres">
      <dgm:prSet presAssocID="{95EEEF0C-762A-4D65-A238-540618B4151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8C879-4024-44FB-9FC4-A805BC66F957}" type="pres">
      <dgm:prSet presAssocID="{97AFF7DD-1FEF-45F1-8D98-97859D664F58}" presName="spacer" presStyleCnt="0"/>
      <dgm:spPr/>
    </dgm:pt>
    <dgm:pt modelId="{29D752AA-8C05-4DDB-8C8A-87C5BFA9DAF1}" type="pres">
      <dgm:prSet presAssocID="{7025A183-6216-4798-8D99-69289C3F4A59}" presName="comp" presStyleCnt="0"/>
      <dgm:spPr/>
    </dgm:pt>
    <dgm:pt modelId="{714D0750-0355-4E77-87C6-5572723D0A1C}" type="pres">
      <dgm:prSet presAssocID="{7025A183-6216-4798-8D99-69289C3F4A59}" presName="box" presStyleLbl="node1" presStyleIdx="2" presStyleCnt="3"/>
      <dgm:spPr/>
      <dgm:t>
        <a:bodyPr/>
        <a:lstStyle/>
        <a:p>
          <a:endParaRPr lang="ru-RU"/>
        </a:p>
      </dgm:t>
    </dgm:pt>
    <dgm:pt modelId="{C09583A0-43B1-45CD-9A48-DF6758CC38E5}" type="pres">
      <dgm:prSet presAssocID="{7025A183-6216-4798-8D99-69289C3F4A59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F4787E0D-2409-444F-8E7D-5DEA0B16C308}" type="pres">
      <dgm:prSet presAssocID="{7025A183-6216-4798-8D99-69289C3F4A5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7C4DBE-D46B-4AB2-A2F2-80489996891B}" type="presOf" srcId="{2DB7F35D-F1D5-438D-981C-6F5A385ABD67}" destId="{714D0750-0355-4E77-87C6-5572723D0A1C}" srcOrd="0" destOrd="1" presId="urn:microsoft.com/office/officeart/2005/8/layout/vList4"/>
    <dgm:cxn modelId="{EA790E12-D074-4DA2-96D5-506CEE7A8D4D}" type="presOf" srcId="{857C7BFF-DA5A-4F6A-9B80-B84CFCBCEEA4}" destId="{297883BC-DCD6-4BA9-9EF4-A5252A8ED2A8}" srcOrd="0" destOrd="0" presId="urn:microsoft.com/office/officeart/2005/8/layout/vList4"/>
    <dgm:cxn modelId="{81276953-2923-4D04-9FFC-0746CE51BADF}" type="presOf" srcId="{7025A183-6216-4798-8D99-69289C3F4A59}" destId="{714D0750-0355-4E77-87C6-5572723D0A1C}" srcOrd="0" destOrd="0" presId="urn:microsoft.com/office/officeart/2005/8/layout/vList4"/>
    <dgm:cxn modelId="{DF6C4D8D-C4E2-4D93-A173-0011A34FAEDA}" type="presOf" srcId="{0BB77CF3-C602-402A-B8EC-C67AE992C3BD}" destId="{EA698806-6678-4175-A177-CE13AE15D2C7}" srcOrd="1" destOrd="0" presId="urn:microsoft.com/office/officeart/2005/8/layout/vList4"/>
    <dgm:cxn modelId="{D662E79A-9390-44A6-89E0-C838EE77B415}" srcId="{95EEEF0C-762A-4D65-A238-540618B41517}" destId="{F33A42A8-0511-4A3D-BAF0-024E68DA88AD}" srcOrd="0" destOrd="0" parTransId="{DFE810CF-18A2-4147-A863-C07448C30CBF}" sibTransId="{BCB370FA-826E-47E2-ABC6-7B950292EB4E}"/>
    <dgm:cxn modelId="{659E0C7F-26BB-484F-888C-6D51EA391E26}" srcId="{0BB77CF3-C602-402A-B8EC-C67AE992C3BD}" destId="{CB889030-4BCC-4055-893F-A9B0150C3BEB}" srcOrd="0" destOrd="0" parTransId="{017B85DC-F3DF-40BF-81D9-0AC230578EA9}" sibTransId="{7C0423D3-1464-4D61-AFA2-8F56F1876454}"/>
    <dgm:cxn modelId="{0DA4F0E8-2A34-4A44-924C-9E2E171A07D1}" type="presOf" srcId="{F33A42A8-0511-4A3D-BAF0-024E68DA88AD}" destId="{3B48EFDC-3ECA-4BA5-84EA-588AB79962DB}" srcOrd="0" destOrd="1" presId="urn:microsoft.com/office/officeart/2005/8/layout/vList4"/>
    <dgm:cxn modelId="{7E01A964-2AF0-4EA6-96EB-09089A4F1801}" srcId="{857C7BFF-DA5A-4F6A-9B80-B84CFCBCEEA4}" destId="{0BB77CF3-C602-402A-B8EC-C67AE992C3BD}" srcOrd="0" destOrd="0" parTransId="{AF6C213C-0BF9-4A6F-A823-60663E5CF1D2}" sibTransId="{F38418EA-E261-4891-8A9D-BBB14F57860D}"/>
    <dgm:cxn modelId="{3276C62E-5D74-446E-9C42-D0CF39E0F9C9}" type="presOf" srcId="{CB889030-4BCC-4055-893F-A9B0150C3BEB}" destId="{EA698806-6678-4175-A177-CE13AE15D2C7}" srcOrd="1" destOrd="1" presId="urn:microsoft.com/office/officeart/2005/8/layout/vList4"/>
    <dgm:cxn modelId="{880382CE-C6AA-42DD-8DEC-DF1782B971E6}" type="presOf" srcId="{95EEEF0C-762A-4D65-A238-540618B41517}" destId="{0EFFCB23-CFE0-4F01-A084-9D8A89ADB549}" srcOrd="1" destOrd="0" presId="urn:microsoft.com/office/officeart/2005/8/layout/vList4"/>
    <dgm:cxn modelId="{2312D117-C572-4C5C-A04D-A46D26B38DFD}" type="presOf" srcId="{CB889030-4BCC-4055-893F-A9B0150C3BEB}" destId="{B4356B36-6CA1-4313-84BF-24EE029AD209}" srcOrd="0" destOrd="1" presId="urn:microsoft.com/office/officeart/2005/8/layout/vList4"/>
    <dgm:cxn modelId="{AC503A0C-B080-4467-B8B7-0D401F60ABC4}" type="presOf" srcId="{F33A42A8-0511-4A3D-BAF0-024E68DA88AD}" destId="{0EFFCB23-CFE0-4F01-A084-9D8A89ADB549}" srcOrd="1" destOrd="1" presId="urn:microsoft.com/office/officeart/2005/8/layout/vList4"/>
    <dgm:cxn modelId="{E97FD9C4-C12D-4342-A2AD-59C67DD5D412}" srcId="{857C7BFF-DA5A-4F6A-9B80-B84CFCBCEEA4}" destId="{7025A183-6216-4798-8D99-69289C3F4A59}" srcOrd="2" destOrd="0" parTransId="{02D6281F-902B-45C0-A071-B28EE6E348F6}" sibTransId="{2066C5C7-1758-493B-A378-A08B9E9ACE8F}"/>
    <dgm:cxn modelId="{EA544CE1-B83A-4EDB-BBEA-DDF388B26465}" type="presOf" srcId="{0BB77CF3-C602-402A-B8EC-C67AE992C3BD}" destId="{B4356B36-6CA1-4313-84BF-24EE029AD209}" srcOrd="0" destOrd="0" presId="urn:microsoft.com/office/officeart/2005/8/layout/vList4"/>
    <dgm:cxn modelId="{D43AC1DC-B717-4C74-8A9D-5659882A41F8}" srcId="{7025A183-6216-4798-8D99-69289C3F4A59}" destId="{2DB7F35D-F1D5-438D-981C-6F5A385ABD67}" srcOrd="0" destOrd="0" parTransId="{3BD482AF-7019-483A-893D-B9E96C8D4392}" sibTransId="{332A7AE3-DFDD-46C6-94D9-01566CC58193}"/>
    <dgm:cxn modelId="{F284F222-FB37-4423-85D2-41CA8A49ACF5}" type="presOf" srcId="{2DB7F35D-F1D5-438D-981C-6F5A385ABD67}" destId="{F4787E0D-2409-444F-8E7D-5DEA0B16C308}" srcOrd="1" destOrd="1" presId="urn:microsoft.com/office/officeart/2005/8/layout/vList4"/>
    <dgm:cxn modelId="{E744EB93-6D85-488A-984C-37A76C135616}" type="presOf" srcId="{7025A183-6216-4798-8D99-69289C3F4A59}" destId="{F4787E0D-2409-444F-8E7D-5DEA0B16C308}" srcOrd="1" destOrd="0" presId="urn:microsoft.com/office/officeart/2005/8/layout/vList4"/>
    <dgm:cxn modelId="{D0B6ACC6-2D2B-4A36-9762-832756B7422D}" type="presOf" srcId="{95EEEF0C-762A-4D65-A238-540618B41517}" destId="{3B48EFDC-3ECA-4BA5-84EA-588AB79962DB}" srcOrd="0" destOrd="0" presId="urn:microsoft.com/office/officeart/2005/8/layout/vList4"/>
    <dgm:cxn modelId="{9C134849-FB5A-42BB-A0AB-86990312E034}" srcId="{857C7BFF-DA5A-4F6A-9B80-B84CFCBCEEA4}" destId="{95EEEF0C-762A-4D65-A238-540618B41517}" srcOrd="1" destOrd="0" parTransId="{3FB1D0C2-135F-4796-A742-B7AA2C5ABEAD}" sibTransId="{97AFF7DD-1FEF-45F1-8D98-97859D664F58}"/>
    <dgm:cxn modelId="{FD8DE782-D018-4C71-B391-C146B94B7638}" type="presParOf" srcId="{297883BC-DCD6-4BA9-9EF4-A5252A8ED2A8}" destId="{0967DA9E-88C4-4ACB-9DAD-6FBB29C06CAA}" srcOrd="0" destOrd="0" presId="urn:microsoft.com/office/officeart/2005/8/layout/vList4"/>
    <dgm:cxn modelId="{C1487397-F197-4708-B49D-898887758228}" type="presParOf" srcId="{0967DA9E-88C4-4ACB-9DAD-6FBB29C06CAA}" destId="{B4356B36-6CA1-4313-84BF-24EE029AD209}" srcOrd="0" destOrd="0" presId="urn:microsoft.com/office/officeart/2005/8/layout/vList4"/>
    <dgm:cxn modelId="{A953E3C0-B523-4C27-A99A-D06B549A89CC}" type="presParOf" srcId="{0967DA9E-88C4-4ACB-9DAD-6FBB29C06CAA}" destId="{CBCEEFBF-254F-4A54-A303-4E13FC95A7EF}" srcOrd="1" destOrd="0" presId="urn:microsoft.com/office/officeart/2005/8/layout/vList4"/>
    <dgm:cxn modelId="{D0E43A79-2179-4B2E-B37B-43C84122F079}" type="presParOf" srcId="{0967DA9E-88C4-4ACB-9DAD-6FBB29C06CAA}" destId="{EA698806-6678-4175-A177-CE13AE15D2C7}" srcOrd="2" destOrd="0" presId="urn:microsoft.com/office/officeart/2005/8/layout/vList4"/>
    <dgm:cxn modelId="{34D7A9C5-F4DE-4C4E-B4B8-B8BA4AF93D46}" type="presParOf" srcId="{297883BC-DCD6-4BA9-9EF4-A5252A8ED2A8}" destId="{80F2DBB5-7354-4B50-95A9-26F0E29B2E7A}" srcOrd="1" destOrd="0" presId="urn:microsoft.com/office/officeart/2005/8/layout/vList4"/>
    <dgm:cxn modelId="{93E710FE-F67C-4467-A3C9-149136B8FC5F}" type="presParOf" srcId="{297883BC-DCD6-4BA9-9EF4-A5252A8ED2A8}" destId="{425E6A63-CCDF-485E-B303-498D203CE519}" srcOrd="2" destOrd="0" presId="urn:microsoft.com/office/officeart/2005/8/layout/vList4"/>
    <dgm:cxn modelId="{D40E860F-A20C-461A-A9C3-96A912971436}" type="presParOf" srcId="{425E6A63-CCDF-485E-B303-498D203CE519}" destId="{3B48EFDC-3ECA-4BA5-84EA-588AB79962DB}" srcOrd="0" destOrd="0" presId="urn:microsoft.com/office/officeart/2005/8/layout/vList4"/>
    <dgm:cxn modelId="{BC660479-442E-4D44-8AD3-E6F8FF63DABD}" type="presParOf" srcId="{425E6A63-CCDF-485E-B303-498D203CE519}" destId="{A292F0DA-6B22-44BC-B3C5-2D8A0947131E}" srcOrd="1" destOrd="0" presId="urn:microsoft.com/office/officeart/2005/8/layout/vList4"/>
    <dgm:cxn modelId="{AFA0ED5F-26D4-47C0-9C42-B69A0BB1C226}" type="presParOf" srcId="{425E6A63-CCDF-485E-B303-498D203CE519}" destId="{0EFFCB23-CFE0-4F01-A084-9D8A89ADB549}" srcOrd="2" destOrd="0" presId="urn:microsoft.com/office/officeart/2005/8/layout/vList4"/>
    <dgm:cxn modelId="{D31509C2-6298-4583-9B57-C015B96D5A96}" type="presParOf" srcId="{297883BC-DCD6-4BA9-9EF4-A5252A8ED2A8}" destId="{0638C879-4024-44FB-9FC4-A805BC66F957}" srcOrd="3" destOrd="0" presId="urn:microsoft.com/office/officeart/2005/8/layout/vList4"/>
    <dgm:cxn modelId="{58F8A27D-2204-497B-8FC9-1EDCF9AA772C}" type="presParOf" srcId="{297883BC-DCD6-4BA9-9EF4-A5252A8ED2A8}" destId="{29D752AA-8C05-4DDB-8C8A-87C5BFA9DAF1}" srcOrd="4" destOrd="0" presId="urn:microsoft.com/office/officeart/2005/8/layout/vList4"/>
    <dgm:cxn modelId="{7C6D27C5-A35C-40F6-BDBB-1D5CEEEDAD26}" type="presParOf" srcId="{29D752AA-8C05-4DDB-8C8A-87C5BFA9DAF1}" destId="{714D0750-0355-4E77-87C6-5572723D0A1C}" srcOrd="0" destOrd="0" presId="urn:microsoft.com/office/officeart/2005/8/layout/vList4"/>
    <dgm:cxn modelId="{F9A06782-3D54-43E5-8336-3BCF5743D94E}" type="presParOf" srcId="{29D752AA-8C05-4DDB-8C8A-87C5BFA9DAF1}" destId="{C09583A0-43B1-45CD-9A48-DF6758CC38E5}" srcOrd="1" destOrd="0" presId="urn:microsoft.com/office/officeart/2005/8/layout/vList4"/>
    <dgm:cxn modelId="{D85EBD6D-92C4-4A03-A461-2734E3BFA7BC}" type="presParOf" srcId="{29D752AA-8C05-4DDB-8C8A-87C5BFA9DAF1}" destId="{F4787E0D-2409-444F-8E7D-5DEA0B16C30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7F22DD-BD7C-4D92-BE77-28293D6A805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86E51-5110-452E-A33A-E3C46F977079}">
      <dgm:prSet phldrT="[Текст]" phldr="1"/>
      <dgm:spPr/>
      <dgm:t>
        <a:bodyPr/>
        <a:lstStyle/>
        <a:p>
          <a:endParaRPr lang="ru-RU"/>
        </a:p>
      </dgm:t>
    </dgm:pt>
    <dgm:pt modelId="{BEF1DF1F-89D8-489C-9A87-502671138E69}" type="parTrans" cxnId="{F4C81717-25BB-4C28-A6DB-17D8C473BB5B}">
      <dgm:prSet/>
      <dgm:spPr/>
      <dgm:t>
        <a:bodyPr/>
        <a:lstStyle/>
        <a:p>
          <a:endParaRPr lang="ru-RU"/>
        </a:p>
      </dgm:t>
    </dgm:pt>
    <dgm:pt modelId="{7650A94F-7D7C-47E7-A2D4-8D4A0A3D2619}" type="sibTrans" cxnId="{F4C81717-25BB-4C28-A6DB-17D8C473BB5B}">
      <dgm:prSet/>
      <dgm:spPr/>
      <dgm:t>
        <a:bodyPr/>
        <a:lstStyle/>
        <a:p>
          <a:endParaRPr lang="ru-RU"/>
        </a:p>
      </dgm:t>
    </dgm:pt>
    <dgm:pt modelId="{45AA2544-B85A-4F9E-B39E-9DFCF60FDBF9}">
      <dgm:prSet phldrT="[Текст]" phldr="1"/>
      <dgm:spPr/>
      <dgm:t>
        <a:bodyPr/>
        <a:lstStyle/>
        <a:p>
          <a:endParaRPr lang="ru-RU" dirty="0"/>
        </a:p>
      </dgm:t>
    </dgm:pt>
    <dgm:pt modelId="{37791F1B-36BD-4801-95DE-2868CC0F8B4A}" type="parTrans" cxnId="{C42AEC40-0FD4-44DD-9FAD-E4A38652D7DF}">
      <dgm:prSet/>
      <dgm:spPr/>
      <dgm:t>
        <a:bodyPr/>
        <a:lstStyle/>
        <a:p>
          <a:endParaRPr lang="ru-RU"/>
        </a:p>
      </dgm:t>
    </dgm:pt>
    <dgm:pt modelId="{02F04B43-8929-499A-B2A9-F7FD706D0B45}" type="sibTrans" cxnId="{C42AEC40-0FD4-44DD-9FAD-E4A38652D7DF}">
      <dgm:prSet/>
      <dgm:spPr/>
      <dgm:t>
        <a:bodyPr/>
        <a:lstStyle/>
        <a:p>
          <a:endParaRPr lang="ru-RU"/>
        </a:p>
      </dgm:t>
    </dgm:pt>
    <dgm:pt modelId="{665772A7-0541-4521-88CD-AEFC2460DFFA}" type="pres">
      <dgm:prSet presAssocID="{387F22DD-BD7C-4D92-BE77-28293D6A805A}" presName="Name0" presStyleCnt="0">
        <dgm:presLayoutVars>
          <dgm:chMax/>
          <dgm:chPref/>
          <dgm:dir/>
          <dgm:animLvl val="lvl"/>
        </dgm:presLayoutVars>
      </dgm:prSet>
      <dgm:spPr/>
    </dgm:pt>
    <dgm:pt modelId="{B78CE8DA-8496-46AB-A3BC-1823951D4AB4}" type="pres">
      <dgm:prSet presAssocID="{5CF86E51-5110-452E-A33A-E3C46F977079}" presName="composite" presStyleCnt="0"/>
      <dgm:spPr/>
    </dgm:pt>
    <dgm:pt modelId="{8CF2774A-37D0-43A9-B1AC-E44E845139C1}" type="pres">
      <dgm:prSet presAssocID="{5CF86E51-5110-452E-A33A-E3C46F977079}" presName="ParentAccentShape" presStyleLbl="trBgShp" presStyleIdx="0" presStyleCnt="2"/>
      <dgm:spPr/>
    </dgm:pt>
    <dgm:pt modelId="{8901DA21-3282-4FF0-A63B-90AF23B149C3}" type="pres">
      <dgm:prSet presAssocID="{5CF86E51-5110-452E-A33A-E3C46F977079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FB17C6E8-87E3-4F8B-AE9E-35E47D986521}" type="pres">
      <dgm:prSet presAssocID="{5CF86E51-5110-452E-A33A-E3C46F977079}" presName="ChildText" presStyleLbl="revTx" presStyleIdx="1" presStyleCnt="2">
        <dgm:presLayoutVars>
          <dgm:chMax val="0"/>
          <dgm:chPref val="0"/>
        </dgm:presLayoutVars>
      </dgm:prSet>
      <dgm:spPr/>
    </dgm:pt>
    <dgm:pt modelId="{A9C7EE5B-93BE-45A2-B5FF-D2A1C1A3C952}" type="pres">
      <dgm:prSet presAssocID="{5CF86E51-5110-452E-A33A-E3C46F977079}" presName="ChildAccentShape" presStyleLbl="trBgShp" presStyleIdx="1" presStyleCnt="2"/>
      <dgm:spPr/>
    </dgm:pt>
    <dgm:pt modelId="{38CD7BEF-BDFF-4403-9035-107B1A7A2975}" type="pres">
      <dgm:prSet presAssocID="{5CF86E51-5110-452E-A33A-E3C46F977079}" presName="Image" presStyleLbl="alignImgPlace1" presStyleIdx="0" presStyleCnt="1" custScaleX="261067" custScaleY="219040" custLinFactNeighborX="-2737" custLinFactNeighborY="-764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</dgm:ptLst>
  <dgm:cxnLst>
    <dgm:cxn modelId="{C42AEC40-0FD4-44DD-9FAD-E4A38652D7DF}" srcId="{5CF86E51-5110-452E-A33A-E3C46F977079}" destId="{45AA2544-B85A-4F9E-B39E-9DFCF60FDBF9}" srcOrd="0" destOrd="0" parTransId="{37791F1B-36BD-4801-95DE-2868CC0F8B4A}" sibTransId="{02F04B43-8929-499A-B2A9-F7FD706D0B45}"/>
    <dgm:cxn modelId="{DD1EA933-D0A7-4973-AB3D-0AB81FFF081D}" type="presOf" srcId="{387F22DD-BD7C-4D92-BE77-28293D6A805A}" destId="{665772A7-0541-4521-88CD-AEFC2460DFFA}" srcOrd="0" destOrd="0" presId="urn:microsoft.com/office/officeart/2009/3/layout/SnapshotPictureList"/>
    <dgm:cxn modelId="{F4C81717-25BB-4C28-A6DB-17D8C473BB5B}" srcId="{387F22DD-BD7C-4D92-BE77-28293D6A805A}" destId="{5CF86E51-5110-452E-A33A-E3C46F977079}" srcOrd="0" destOrd="0" parTransId="{BEF1DF1F-89D8-489C-9A87-502671138E69}" sibTransId="{7650A94F-7D7C-47E7-A2D4-8D4A0A3D2619}"/>
    <dgm:cxn modelId="{990A846C-DC15-4AFE-9738-29596CEBD895}" type="presOf" srcId="{5CF86E51-5110-452E-A33A-E3C46F977079}" destId="{8901DA21-3282-4FF0-A63B-90AF23B149C3}" srcOrd="0" destOrd="0" presId="urn:microsoft.com/office/officeart/2009/3/layout/SnapshotPictureList"/>
    <dgm:cxn modelId="{9DED724A-E12C-46CB-ABFF-E42614887E42}" type="presOf" srcId="{45AA2544-B85A-4F9E-B39E-9DFCF60FDBF9}" destId="{FB17C6E8-87E3-4F8B-AE9E-35E47D986521}" srcOrd="0" destOrd="0" presId="urn:microsoft.com/office/officeart/2009/3/layout/SnapshotPictureList"/>
    <dgm:cxn modelId="{DB60CDF3-D41A-4F31-9551-1C239A377350}" type="presParOf" srcId="{665772A7-0541-4521-88CD-AEFC2460DFFA}" destId="{B78CE8DA-8496-46AB-A3BC-1823951D4AB4}" srcOrd="0" destOrd="0" presId="urn:microsoft.com/office/officeart/2009/3/layout/SnapshotPictureList"/>
    <dgm:cxn modelId="{ACAF2224-4152-42FA-9EE0-FA92034A1862}" type="presParOf" srcId="{B78CE8DA-8496-46AB-A3BC-1823951D4AB4}" destId="{8CF2774A-37D0-43A9-B1AC-E44E845139C1}" srcOrd="0" destOrd="0" presId="urn:microsoft.com/office/officeart/2009/3/layout/SnapshotPictureList"/>
    <dgm:cxn modelId="{398CF3A2-89C2-4D94-8B7B-B301DD607E73}" type="presParOf" srcId="{B78CE8DA-8496-46AB-A3BC-1823951D4AB4}" destId="{8901DA21-3282-4FF0-A63B-90AF23B149C3}" srcOrd="1" destOrd="0" presId="urn:microsoft.com/office/officeart/2009/3/layout/SnapshotPictureList"/>
    <dgm:cxn modelId="{9950459A-F326-4565-BA60-16847172E9A6}" type="presParOf" srcId="{B78CE8DA-8496-46AB-A3BC-1823951D4AB4}" destId="{FB17C6E8-87E3-4F8B-AE9E-35E47D986521}" srcOrd="2" destOrd="0" presId="urn:microsoft.com/office/officeart/2009/3/layout/SnapshotPictureList"/>
    <dgm:cxn modelId="{BEB06434-1368-41A1-B8F8-32C727622276}" type="presParOf" srcId="{B78CE8DA-8496-46AB-A3BC-1823951D4AB4}" destId="{A9C7EE5B-93BE-45A2-B5FF-D2A1C1A3C952}" srcOrd="3" destOrd="0" presId="urn:microsoft.com/office/officeart/2009/3/layout/SnapshotPictureList"/>
    <dgm:cxn modelId="{5B901C0F-8F74-4CA9-9AF1-FBB2DB0050A5}" type="presParOf" srcId="{B78CE8DA-8496-46AB-A3BC-1823951D4AB4}" destId="{38CD7BEF-BDFF-4403-9035-107B1A7A297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D1A87-C141-48CB-80C3-99E9A7A10F28}">
      <dsp:nvSpPr>
        <dsp:cNvPr id="0" name=""/>
        <dsp:cNvSpPr/>
      </dsp:nvSpPr>
      <dsp:spPr>
        <a:xfrm>
          <a:off x="493" y="52214"/>
          <a:ext cx="1923429" cy="11540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2">
                  <a:lumMod val="75000"/>
                </a:schemeClr>
              </a:solidFill>
            </a:rPr>
            <a:t>презентації</a:t>
          </a:r>
          <a:r>
            <a:rPr lang="ru-RU" sz="2000" b="1" kern="1200" dirty="0" smtClean="0">
              <a:solidFill>
                <a:schemeClr val="bg2">
                  <a:lumMod val="75000"/>
                </a:schemeClr>
              </a:solidFill>
            </a:rPr>
            <a:t>, </a:t>
          </a:r>
          <a:r>
            <a:rPr lang="ru-RU" sz="2000" b="1" kern="1200" dirty="0" err="1" smtClean="0">
              <a:solidFill>
                <a:schemeClr val="bg2">
                  <a:lumMod val="75000"/>
                </a:schemeClr>
              </a:solidFill>
            </a:rPr>
            <a:t>використання</a:t>
          </a:r>
          <a:r>
            <a:rPr lang="ru-RU" sz="2000" b="1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b="1" kern="1200" dirty="0" err="1" smtClean="0">
              <a:solidFill>
                <a:schemeClr val="bg2">
                  <a:lumMod val="75000"/>
                </a:schemeClr>
              </a:solidFill>
            </a:rPr>
            <a:t>мультимедіа</a:t>
          </a:r>
          <a:endParaRPr lang="ru-RU" sz="20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93" y="52214"/>
        <a:ext cx="1923429" cy="1154057"/>
      </dsp:txXfrm>
    </dsp:sp>
    <dsp:sp modelId="{D17BF2DB-3B69-46D8-A2D0-953FD0DF9E8C}">
      <dsp:nvSpPr>
        <dsp:cNvPr id="0" name=""/>
        <dsp:cNvSpPr/>
      </dsp:nvSpPr>
      <dsp:spPr>
        <a:xfrm>
          <a:off x="2116265" y="52214"/>
          <a:ext cx="1923429" cy="1154057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chemeClr val="bg2">
                  <a:lumMod val="75000"/>
                </a:schemeClr>
              </a:solidFill>
            </a:rPr>
            <a:t>проєктна</a:t>
          </a:r>
          <a:r>
            <a:rPr lang="ru-RU" sz="2800" b="1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800" b="1" kern="1200" dirty="0" err="1" smtClean="0">
              <a:solidFill>
                <a:schemeClr val="bg2">
                  <a:lumMod val="75000"/>
                </a:schemeClr>
              </a:solidFill>
            </a:rPr>
            <a:t>діяльність</a:t>
          </a:r>
          <a:endParaRPr lang="ru-RU" sz="28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116265" y="52214"/>
        <a:ext cx="1923429" cy="1154057"/>
      </dsp:txXfrm>
    </dsp:sp>
    <dsp:sp modelId="{8789D99F-22BB-47A7-A455-712948241322}">
      <dsp:nvSpPr>
        <dsp:cNvPr id="0" name=""/>
        <dsp:cNvSpPr/>
      </dsp:nvSpPr>
      <dsp:spPr>
        <a:xfrm>
          <a:off x="493" y="1398615"/>
          <a:ext cx="1923429" cy="1154057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chemeClr val="bg2">
                  <a:lumMod val="75000"/>
                </a:schemeClr>
              </a:solidFill>
            </a:rPr>
            <a:t>протягом</a:t>
          </a:r>
          <a:r>
            <a:rPr lang="ru-RU" sz="1700" b="1" kern="1200" dirty="0" smtClean="0">
              <a:solidFill>
                <a:schemeClr val="bg2">
                  <a:lumMod val="75000"/>
                </a:schemeClr>
              </a:solidFill>
            </a:rPr>
            <a:t> кожного </a:t>
          </a:r>
          <a:r>
            <a:rPr lang="ru-RU" sz="1700" b="1" kern="1200" dirty="0" err="1" smtClean="0">
              <a:solidFill>
                <a:schemeClr val="bg2">
                  <a:lumMod val="75000"/>
                </a:schemeClr>
              </a:solidFill>
            </a:rPr>
            <a:t>заняття</a:t>
          </a:r>
          <a:r>
            <a:rPr lang="ru-RU" sz="1700" b="1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1700" b="1" kern="1200" dirty="0" err="1" smtClean="0">
              <a:solidFill>
                <a:schemeClr val="bg2">
                  <a:lumMod val="75000"/>
                </a:schemeClr>
              </a:solidFill>
            </a:rPr>
            <a:t>проводити</a:t>
          </a:r>
          <a:r>
            <a:rPr lang="ru-RU" sz="1700" b="1" kern="1200" dirty="0" smtClean="0">
              <a:solidFill>
                <a:schemeClr val="bg2">
                  <a:lumMod val="75000"/>
                </a:schemeClr>
              </a:solidFill>
            </a:rPr>
            <a:t> контроль з </a:t>
          </a:r>
          <a:r>
            <a:rPr lang="ru-RU" sz="1700" b="1" kern="1200" dirty="0" err="1" smtClean="0">
              <a:solidFill>
                <a:schemeClr val="bg2">
                  <a:lumMod val="75000"/>
                </a:schemeClr>
              </a:solidFill>
            </a:rPr>
            <a:t>оцінками</a:t>
          </a:r>
          <a:endParaRPr lang="ru-RU" sz="17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93" y="1398615"/>
        <a:ext cx="1923429" cy="1154057"/>
      </dsp:txXfrm>
    </dsp:sp>
    <dsp:sp modelId="{20E16A90-BCC4-4723-95B5-A4E3BBB1AB06}">
      <dsp:nvSpPr>
        <dsp:cNvPr id="0" name=""/>
        <dsp:cNvSpPr/>
      </dsp:nvSpPr>
      <dsp:spPr>
        <a:xfrm>
          <a:off x="2116265" y="1398615"/>
          <a:ext cx="1923429" cy="1154057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75000"/>
                </a:schemeClr>
              </a:solidFill>
            </a:rPr>
            <a:t>дозволено </a:t>
          </a:r>
          <a:r>
            <a:rPr lang="ru-RU" sz="2000" b="1" kern="1200" dirty="0" err="1" smtClean="0">
              <a:solidFill>
                <a:schemeClr val="bg2">
                  <a:lumMod val="75000"/>
                </a:schemeClr>
              </a:solidFill>
            </a:rPr>
            <a:t>користуватися</a:t>
          </a:r>
          <a:r>
            <a:rPr lang="ru-RU" sz="2000" b="1" kern="1200" dirty="0" smtClean="0">
              <a:solidFill>
                <a:schemeClr val="bg2">
                  <a:lumMod val="75000"/>
                </a:schemeClr>
              </a:solidFill>
            </a:rPr>
            <a:t> телефонами</a:t>
          </a:r>
          <a:endParaRPr lang="ru-RU" sz="20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116265" y="1398615"/>
        <a:ext cx="1923429" cy="1154057"/>
      </dsp:txXfrm>
    </dsp:sp>
    <dsp:sp modelId="{57ECEFE2-003E-4859-885C-4822C136E2FE}">
      <dsp:nvSpPr>
        <dsp:cNvPr id="0" name=""/>
        <dsp:cNvSpPr/>
      </dsp:nvSpPr>
      <dsp:spPr>
        <a:xfrm>
          <a:off x="1058379" y="2745015"/>
          <a:ext cx="1923429" cy="115405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2">
                  <a:lumMod val="75000"/>
                </a:schemeClr>
              </a:solidFill>
            </a:rPr>
            <a:t>Викладачам</a:t>
          </a:r>
          <a:r>
            <a:rPr lang="ru-RU" sz="2000" b="1" kern="1200" dirty="0" smtClean="0">
              <a:solidFill>
                <a:schemeClr val="bg2">
                  <a:lumMod val="75000"/>
                </a:schemeClr>
              </a:solidFill>
            </a:rPr>
            <a:t> не </a:t>
          </a:r>
          <a:r>
            <a:rPr lang="ru-RU" sz="2000" b="1" kern="1200" dirty="0" err="1" smtClean="0">
              <a:solidFill>
                <a:schemeClr val="bg2">
                  <a:lumMod val="75000"/>
                </a:schemeClr>
              </a:solidFill>
            </a:rPr>
            <a:t>дозволяється</a:t>
          </a:r>
          <a:r>
            <a:rPr lang="ru-RU" sz="2000" b="1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b="1" kern="1200" dirty="0" err="1" smtClean="0">
              <a:solidFill>
                <a:schemeClr val="bg2">
                  <a:lumMod val="75000"/>
                </a:schemeClr>
              </a:solidFill>
            </a:rPr>
            <a:t>читати</a:t>
          </a:r>
          <a:r>
            <a:rPr lang="ru-RU" sz="2000" b="1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b="1" kern="1200" dirty="0" err="1" smtClean="0">
              <a:solidFill>
                <a:schemeClr val="bg2">
                  <a:lumMod val="75000"/>
                </a:schemeClr>
              </a:solidFill>
            </a:rPr>
            <a:t>лекції</a:t>
          </a:r>
          <a:endParaRPr lang="ru-RU" sz="20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058379" y="2745015"/>
        <a:ext cx="1923429" cy="1154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6629B-D07C-448C-B1C4-FFA07CB5A246}">
      <dsp:nvSpPr>
        <dsp:cNvPr id="0" name=""/>
        <dsp:cNvSpPr/>
      </dsp:nvSpPr>
      <dsp:spPr>
        <a:xfrm>
          <a:off x="0" y="781837"/>
          <a:ext cx="40417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470E6-6155-4B27-B54B-B2A1DA38E45D}">
      <dsp:nvSpPr>
        <dsp:cNvPr id="0" name=""/>
        <dsp:cNvSpPr/>
      </dsp:nvSpPr>
      <dsp:spPr>
        <a:xfrm>
          <a:off x="0" y="0"/>
          <a:ext cx="3855241" cy="11407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2">
                  <a:lumMod val="75000"/>
                </a:schemeClr>
              </a:solidFill>
            </a:rPr>
            <a:t>Постійний</a:t>
          </a:r>
          <a:r>
            <a:rPr lang="ru-RU" sz="2000" b="1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b="1" kern="1200" dirty="0" err="1" smtClean="0">
              <a:solidFill>
                <a:schemeClr val="bg2">
                  <a:lumMod val="75000"/>
                </a:schemeClr>
              </a:solidFill>
            </a:rPr>
            <a:t>зв</a:t>
          </a:r>
          <a:r>
            <a:rPr lang="en-US" sz="2000" b="1" kern="1200" dirty="0" smtClean="0">
              <a:solidFill>
                <a:schemeClr val="bg2">
                  <a:lumMod val="75000"/>
                </a:schemeClr>
              </a:solidFill>
            </a:rPr>
            <a:t>’</a:t>
          </a:r>
          <a:r>
            <a:rPr lang="ru-RU" sz="2000" b="1" kern="1200" dirty="0" err="1" smtClean="0">
              <a:solidFill>
                <a:schemeClr val="bg2">
                  <a:lumMod val="75000"/>
                </a:schemeClr>
              </a:solidFill>
            </a:rPr>
            <a:t>язок</a:t>
          </a:r>
          <a:r>
            <a:rPr lang="ru-RU" sz="2000" b="1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b="1" kern="1200" dirty="0" err="1" smtClean="0">
              <a:solidFill>
                <a:schemeClr val="bg2">
                  <a:lumMod val="75000"/>
                </a:schemeClr>
              </a:solidFill>
            </a:rPr>
            <a:t>із</a:t>
          </a:r>
          <a:r>
            <a:rPr lang="ru-RU" sz="2000" b="1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b="1" kern="1200" dirty="0" err="1" smtClean="0">
              <a:solidFill>
                <a:schemeClr val="bg2">
                  <a:lumMod val="75000"/>
                </a:schemeClr>
              </a:solidFill>
            </a:rPr>
            <a:t>викладачем</a:t>
          </a:r>
          <a:r>
            <a:rPr lang="ru-RU" sz="2000" b="1" kern="1200" dirty="0" smtClean="0">
              <a:solidFill>
                <a:schemeClr val="bg2">
                  <a:lumMod val="75000"/>
                </a:schemeClr>
              </a:solidFill>
            </a:rPr>
            <a:t> через </a:t>
          </a:r>
          <a:r>
            <a:rPr lang="en-US" sz="2000" b="1" kern="1200" dirty="0" smtClean="0">
              <a:solidFill>
                <a:schemeClr val="bg2">
                  <a:lumMod val="75000"/>
                </a:schemeClr>
              </a:solidFill>
            </a:rPr>
            <a:t>e-mail</a:t>
          </a:r>
          <a:endParaRPr lang="ru-RU" sz="20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55687" y="55687"/>
        <a:ext cx="3743867" cy="1029373"/>
      </dsp:txXfrm>
    </dsp:sp>
    <dsp:sp modelId="{91EF2156-DAC8-44DD-80DA-C518AFDAD527}">
      <dsp:nvSpPr>
        <dsp:cNvPr id="0" name=""/>
        <dsp:cNvSpPr/>
      </dsp:nvSpPr>
      <dsp:spPr>
        <a:xfrm>
          <a:off x="0" y="2006557"/>
          <a:ext cx="40417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28C02-F6A8-4204-9185-A28771463228}">
      <dsp:nvSpPr>
        <dsp:cNvPr id="0" name=""/>
        <dsp:cNvSpPr/>
      </dsp:nvSpPr>
      <dsp:spPr>
        <a:xfrm>
          <a:off x="193409" y="1562941"/>
          <a:ext cx="3848365" cy="7970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2">
                  <a:lumMod val="75000"/>
                </a:schemeClr>
              </a:solidFill>
            </a:rPr>
            <a:t>віртуальний</a:t>
          </a:r>
          <a:r>
            <a:rPr lang="ru-RU" sz="2000" b="1" kern="1200" dirty="0" smtClean="0">
              <a:solidFill>
                <a:schemeClr val="bg2">
                  <a:lumMod val="75000"/>
                </a:schemeClr>
              </a:solidFill>
            </a:rPr>
            <a:t> журнал</a:t>
          </a:r>
          <a:endParaRPr lang="ru-RU" sz="20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32317" y="1601849"/>
        <a:ext cx="3770549" cy="719224"/>
      </dsp:txXfrm>
    </dsp:sp>
    <dsp:sp modelId="{1F128D35-C5C2-4EBE-8798-49D983D5BCBA}">
      <dsp:nvSpPr>
        <dsp:cNvPr id="0" name=""/>
        <dsp:cNvSpPr/>
      </dsp:nvSpPr>
      <dsp:spPr>
        <a:xfrm>
          <a:off x="0" y="3231277"/>
          <a:ext cx="404177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7ABB2-13C4-424C-B1D1-B89CB5760833}">
      <dsp:nvSpPr>
        <dsp:cNvPr id="0" name=""/>
        <dsp:cNvSpPr/>
      </dsp:nvSpPr>
      <dsp:spPr>
        <a:xfrm>
          <a:off x="192418" y="2832757"/>
          <a:ext cx="3848365" cy="7970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39" tIns="0" rIns="106939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bg2">
                  <a:lumMod val="75000"/>
                </a:schemeClr>
              </a:solidFill>
            </a:rPr>
            <a:t>Moodle</a:t>
          </a:r>
          <a:endParaRPr lang="ru-RU" sz="27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31326" y="2871665"/>
        <a:ext cx="3770549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57D34-8C3E-4482-AD62-B8D015AECD3B}">
      <dsp:nvSpPr>
        <dsp:cNvPr id="0" name=""/>
        <dsp:cNvSpPr/>
      </dsp:nvSpPr>
      <dsp:spPr>
        <a:xfrm>
          <a:off x="1326910" y="-198446"/>
          <a:ext cx="5024179" cy="5024179"/>
        </a:xfrm>
        <a:prstGeom prst="circularArrow">
          <a:avLst>
            <a:gd name="adj1" fmla="val 5544"/>
            <a:gd name="adj2" fmla="val 330680"/>
            <a:gd name="adj3" fmla="val 13385421"/>
            <a:gd name="adj4" fmla="val 17628487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478FB-48F5-4F38-8526-AF9A7E649BF2}">
      <dsp:nvSpPr>
        <dsp:cNvPr id="0" name=""/>
        <dsp:cNvSpPr/>
      </dsp:nvSpPr>
      <dsp:spPr>
        <a:xfrm>
          <a:off x="2470850" y="-65455"/>
          <a:ext cx="2736299" cy="12407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bg2">
                  <a:lumMod val="75000"/>
                </a:schemeClr>
              </a:solidFill>
            </a:rPr>
            <a:t>офіційність</a:t>
          </a: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, (</a:t>
          </a:r>
          <a:r>
            <a:rPr lang="ru-RU" sz="2000" kern="1200" dirty="0" err="1" smtClean="0">
              <a:solidFill>
                <a:schemeClr val="bg2">
                  <a:lumMod val="75000"/>
                </a:schemeClr>
              </a:solidFill>
            </a:rPr>
            <a:t>визнається</a:t>
          </a: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  </a:t>
          </a:r>
          <a:r>
            <a:rPr lang="ru-RU" sz="2000" kern="1200" dirty="0" err="1" smtClean="0">
              <a:solidFill>
                <a:schemeClr val="bg2">
                  <a:lumMod val="75000"/>
                </a:schemeClr>
              </a:solidFill>
            </a:rPr>
            <a:t>міністерствами</a:t>
          </a: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bg2">
                  <a:lumMod val="75000"/>
                </a:schemeClr>
              </a:solidFill>
            </a:rPr>
            <a:t>більшості</a:t>
          </a: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bg2">
                  <a:lumMod val="75000"/>
                </a:schemeClr>
              </a:solidFill>
            </a:rPr>
            <a:t>країн</a:t>
          </a: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)</a:t>
          </a:r>
          <a:endParaRPr lang="ru-RU" sz="20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2531419" y="-4886"/>
        <a:ext cx="2615161" cy="1119630"/>
      </dsp:txXfrm>
    </dsp:sp>
    <dsp:sp modelId="{FE340CDC-4B78-4F39-ADA1-1D0E2D42C3B0}">
      <dsp:nvSpPr>
        <dsp:cNvPr id="0" name=""/>
        <dsp:cNvSpPr/>
      </dsp:nvSpPr>
      <dsp:spPr>
        <a:xfrm>
          <a:off x="4745938" y="1260372"/>
          <a:ext cx="2261416" cy="1549984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bg2">
                  <a:lumMod val="75000"/>
                </a:schemeClr>
              </a:solidFill>
            </a:rPr>
            <a:t>Використовується</a:t>
          </a:r>
          <a:r>
            <a:rPr lang="ru-RU" sz="1800" kern="1200" dirty="0" smtClean="0">
              <a:solidFill>
                <a:schemeClr val="bg2">
                  <a:lumMod val="75000"/>
                </a:schemeClr>
              </a:solidFill>
            </a:rPr>
            <a:t> не </a:t>
          </a:r>
          <a:r>
            <a:rPr lang="ru-RU" sz="1800" kern="1200" dirty="0" err="1" smtClean="0">
              <a:solidFill>
                <a:schemeClr val="bg2">
                  <a:lumMod val="75000"/>
                </a:schemeClr>
              </a:solidFill>
            </a:rPr>
            <a:t>лише</a:t>
          </a:r>
          <a:r>
            <a:rPr lang="ru-RU" sz="1800" kern="1200" dirty="0" smtClean="0">
              <a:solidFill>
                <a:schemeClr val="bg2">
                  <a:lumMod val="75000"/>
                </a:schemeClr>
              </a:solidFill>
            </a:rPr>
            <a:t> для </a:t>
          </a:r>
          <a:r>
            <a:rPr lang="ru-RU" sz="1800" kern="1200" dirty="0" err="1" smtClean="0">
              <a:solidFill>
                <a:schemeClr val="bg2">
                  <a:lumMod val="75000"/>
                </a:schemeClr>
              </a:solidFill>
            </a:rPr>
            <a:t>навчання</a:t>
          </a:r>
          <a:r>
            <a:rPr lang="ru-RU" sz="1800" kern="1200" dirty="0" smtClean="0">
              <a:solidFill>
                <a:schemeClr val="bg2">
                  <a:lumMod val="75000"/>
                </a:schemeClr>
              </a:solidFill>
            </a:rPr>
            <a:t>, а і </a:t>
          </a:r>
          <a:r>
            <a:rPr lang="ru-RU" sz="1800" kern="1200" dirty="0" err="1" smtClean="0">
              <a:solidFill>
                <a:schemeClr val="bg2">
                  <a:lumMod val="75000"/>
                </a:schemeClr>
              </a:solidFill>
            </a:rPr>
            <a:t>задля</a:t>
          </a:r>
          <a:r>
            <a:rPr lang="ru-RU" sz="18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bg2">
                  <a:lumMod val="75000"/>
                </a:schemeClr>
              </a:solidFill>
            </a:rPr>
            <a:t>інструктажів</a:t>
          </a:r>
          <a:r>
            <a:rPr lang="ru-RU" sz="1800" kern="1200" dirty="0" smtClean="0">
              <a:solidFill>
                <a:schemeClr val="bg2">
                  <a:lumMod val="75000"/>
                </a:schemeClr>
              </a:solidFill>
            </a:rPr>
            <a:t> з </a:t>
          </a:r>
          <a:r>
            <a:rPr lang="ru-RU" sz="1800" kern="1200" dirty="0" err="1" smtClean="0">
              <a:solidFill>
                <a:schemeClr val="bg2">
                  <a:lumMod val="75000"/>
                </a:schemeClr>
              </a:solidFill>
            </a:rPr>
            <a:t>техніки</a:t>
          </a:r>
          <a:r>
            <a:rPr lang="ru-RU" sz="18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bg2">
                  <a:lumMod val="75000"/>
                </a:schemeClr>
              </a:solidFill>
            </a:rPr>
            <a:t>безпеки</a:t>
          </a:r>
          <a:r>
            <a:rPr lang="ru-RU" sz="18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bg2">
                  <a:lumMod val="75000"/>
                </a:schemeClr>
              </a:solidFill>
            </a:rPr>
            <a:t>тощо</a:t>
          </a:r>
          <a:endParaRPr lang="ru-RU" sz="18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821602" y="1336036"/>
        <a:ext cx="2110088" cy="1398656"/>
      </dsp:txXfrm>
    </dsp:sp>
    <dsp:sp modelId="{B00AF2FE-5D5E-4F1C-BAF8-A4E17A102C62}">
      <dsp:nvSpPr>
        <dsp:cNvPr id="0" name=""/>
        <dsp:cNvSpPr/>
      </dsp:nvSpPr>
      <dsp:spPr>
        <a:xfrm>
          <a:off x="4032457" y="3739736"/>
          <a:ext cx="3052794" cy="13002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solidFill>
                <a:schemeClr val="bg2">
                  <a:lumMod val="75000"/>
                </a:schemeClr>
              </a:solidFill>
            </a:rPr>
            <a:t>Бібліотека</a:t>
          </a:r>
          <a:r>
            <a:rPr lang="ru-RU" sz="2100" kern="1200" dirty="0" smtClean="0">
              <a:solidFill>
                <a:schemeClr val="bg2">
                  <a:lumMod val="75000"/>
                </a:schemeClr>
              </a:solidFill>
            </a:rPr>
            <a:t> ( </a:t>
          </a:r>
          <a:r>
            <a:rPr lang="ru-RU" sz="2100" kern="1200" dirty="0" err="1" smtClean="0">
              <a:solidFill>
                <a:schemeClr val="bg2">
                  <a:lumMod val="75000"/>
                </a:schemeClr>
              </a:solidFill>
            </a:rPr>
            <a:t>можна</a:t>
          </a:r>
          <a:r>
            <a:rPr lang="ru-RU" sz="21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100" kern="1200" dirty="0" err="1" smtClean="0">
              <a:solidFill>
                <a:schemeClr val="bg2">
                  <a:lumMod val="75000"/>
                </a:schemeClr>
              </a:solidFill>
            </a:rPr>
            <a:t>віртуально</a:t>
          </a:r>
          <a:r>
            <a:rPr lang="ru-RU" sz="21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100" kern="1200" dirty="0" err="1" smtClean="0">
              <a:solidFill>
                <a:schemeClr val="bg2">
                  <a:lumMod val="75000"/>
                </a:schemeClr>
              </a:solidFill>
            </a:rPr>
            <a:t>зберігати</a:t>
          </a:r>
          <a:r>
            <a:rPr lang="ru-RU" sz="21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100" kern="1200" dirty="0" err="1" smtClean="0">
              <a:solidFill>
                <a:schemeClr val="bg2">
                  <a:lumMod val="75000"/>
                </a:schemeClr>
              </a:solidFill>
            </a:rPr>
            <a:t>підручники</a:t>
          </a:r>
          <a:r>
            <a:rPr lang="ru-RU" sz="2100" kern="1200" dirty="0" smtClean="0">
              <a:solidFill>
                <a:schemeClr val="bg2">
                  <a:lumMod val="75000"/>
                </a:schemeClr>
              </a:solidFill>
            </a:rPr>
            <a:t>)</a:t>
          </a:r>
          <a:endParaRPr lang="ru-RU" sz="21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4095929" y="3803208"/>
        <a:ext cx="2925850" cy="1173276"/>
      </dsp:txXfrm>
    </dsp:sp>
    <dsp:sp modelId="{DC214F07-277D-46E1-AB18-8BBAD3BE0C03}">
      <dsp:nvSpPr>
        <dsp:cNvPr id="0" name=""/>
        <dsp:cNvSpPr/>
      </dsp:nvSpPr>
      <dsp:spPr>
        <a:xfrm>
          <a:off x="1224133" y="3739731"/>
          <a:ext cx="2711065" cy="138206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solidFill>
                <a:schemeClr val="bg2">
                  <a:lumMod val="75000"/>
                </a:schemeClr>
              </a:solidFill>
            </a:rPr>
            <a:t>Можливість</a:t>
          </a:r>
          <a:r>
            <a:rPr lang="ru-RU" sz="21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100" kern="1200" dirty="0" err="1" smtClean="0">
              <a:solidFill>
                <a:schemeClr val="bg2">
                  <a:lumMod val="75000"/>
                </a:schemeClr>
              </a:solidFill>
            </a:rPr>
            <a:t>спільної</a:t>
          </a:r>
          <a:r>
            <a:rPr lang="ru-RU" sz="21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100" kern="1200" dirty="0" err="1" smtClean="0">
              <a:solidFill>
                <a:schemeClr val="bg2">
                  <a:lumMod val="75000"/>
                </a:schemeClr>
              </a:solidFill>
            </a:rPr>
            <a:t>проєктної</a:t>
          </a:r>
          <a:r>
            <a:rPr lang="ru-RU" sz="21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100" kern="1200" dirty="0" err="1" smtClean="0">
              <a:solidFill>
                <a:schemeClr val="bg2">
                  <a:lumMod val="75000"/>
                </a:schemeClr>
              </a:solidFill>
            </a:rPr>
            <a:t>діяльності</a:t>
          </a:r>
          <a:r>
            <a:rPr lang="ru-RU" sz="2100" kern="1200" dirty="0" smtClean="0">
              <a:solidFill>
                <a:schemeClr val="bg2">
                  <a:lumMod val="75000"/>
                </a:schemeClr>
              </a:solidFill>
            </a:rPr>
            <a:t>, онлайн </a:t>
          </a:r>
          <a:r>
            <a:rPr lang="ru-RU" sz="2100" kern="1200" dirty="0" err="1" smtClean="0">
              <a:solidFill>
                <a:schemeClr val="bg2">
                  <a:lumMod val="75000"/>
                </a:schemeClr>
              </a:solidFill>
            </a:rPr>
            <a:t>чати</a:t>
          </a:r>
          <a:endParaRPr lang="ru-RU" sz="21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291600" y="3807198"/>
        <a:ext cx="2576131" cy="1247126"/>
      </dsp:txXfrm>
    </dsp:sp>
    <dsp:sp modelId="{538B7466-6ACC-4F03-9624-481DA93C9B0E}">
      <dsp:nvSpPr>
        <dsp:cNvPr id="0" name=""/>
        <dsp:cNvSpPr/>
      </dsp:nvSpPr>
      <dsp:spPr>
        <a:xfrm>
          <a:off x="625493" y="1447434"/>
          <a:ext cx="2351722" cy="117586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solidFill>
                <a:schemeClr val="bg2">
                  <a:lumMod val="75000"/>
                </a:schemeClr>
              </a:solidFill>
            </a:rPr>
            <a:t>мінімізація</a:t>
          </a:r>
          <a:r>
            <a:rPr lang="ru-RU" sz="21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100" kern="1200" dirty="0" err="1" smtClean="0">
              <a:solidFill>
                <a:schemeClr val="bg2">
                  <a:lumMod val="75000"/>
                </a:schemeClr>
              </a:solidFill>
            </a:rPr>
            <a:t>академічної</a:t>
          </a:r>
          <a:r>
            <a:rPr lang="ru-RU" sz="21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100" kern="1200" dirty="0" err="1" smtClean="0">
              <a:solidFill>
                <a:schemeClr val="bg2">
                  <a:lumMod val="75000"/>
                </a:schemeClr>
              </a:solidFill>
            </a:rPr>
            <a:t>недоброчесності</a:t>
          </a:r>
          <a:r>
            <a:rPr lang="ru-RU" sz="21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endParaRPr lang="ru-RU" sz="21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682894" y="1504835"/>
        <a:ext cx="2236920" cy="1061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56B36-6CA1-4313-84BF-24EE029AD209}">
      <dsp:nvSpPr>
        <dsp:cNvPr id="0" name=""/>
        <dsp:cNvSpPr/>
      </dsp:nvSpPr>
      <dsp:spPr>
        <a:xfrm>
          <a:off x="0" y="0"/>
          <a:ext cx="6792416" cy="12699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solidFill>
                <a:schemeClr val="bg2">
                  <a:lumMod val="75000"/>
                </a:schemeClr>
              </a:solidFill>
            </a:rPr>
            <a:t>Використовуються</a:t>
          </a:r>
          <a:r>
            <a:rPr lang="ru-RU" sz="2300" b="1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300" b="1" kern="1200" dirty="0" err="1" smtClean="0">
              <a:solidFill>
                <a:schemeClr val="bg2">
                  <a:lumMod val="75000"/>
                </a:schemeClr>
              </a:solidFill>
            </a:rPr>
            <a:t>хмарні</a:t>
          </a:r>
          <a:r>
            <a:rPr lang="ru-RU" sz="2300" b="1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300" b="1" kern="1200" dirty="0" err="1" smtClean="0">
              <a:solidFill>
                <a:schemeClr val="bg2">
                  <a:lumMod val="75000"/>
                </a:schemeClr>
              </a:solidFill>
            </a:rPr>
            <a:t>технології</a:t>
          </a:r>
          <a:endParaRPr lang="ru-RU" sz="2300" b="1" kern="1200" dirty="0">
            <a:solidFill>
              <a:schemeClr val="bg2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Не </a:t>
          </a:r>
          <a:r>
            <a:rPr lang="ru-RU" sz="2000" kern="1200" dirty="0" err="1" smtClean="0">
              <a:solidFill>
                <a:schemeClr val="bg2">
                  <a:lumMod val="75000"/>
                </a:schemeClr>
              </a:solidFill>
            </a:rPr>
            <a:t>завантажує</a:t>
          </a: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 ваш </a:t>
          </a:r>
          <a:r>
            <a:rPr lang="ru-RU" sz="2000" kern="1200" dirty="0" err="1" smtClean="0">
              <a:solidFill>
                <a:schemeClr val="bg2">
                  <a:lumMod val="75000"/>
                </a:schemeClr>
              </a:solidFill>
            </a:rPr>
            <a:t>гугл</a:t>
          </a: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 диск</a:t>
          </a:r>
          <a:endParaRPr lang="ru-RU" sz="20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485483" y="0"/>
        <a:ext cx="5306932" cy="1269999"/>
      </dsp:txXfrm>
    </dsp:sp>
    <dsp:sp modelId="{CBCEEFBF-254F-4A54-A303-4E13FC95A7EF}">
      <dsp:nvSpPr>
        <dsp:cNvPr id="0" name=""/>
        <dsp:cNvSpPr/>
      </dsp:nvSpPr>
      <dsp:spPr>
        <a:xfrm>
          <a:off x="126999" y="126999"/>
          <a:ext cx="1358483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8EFDC-3ECA-4BA5-84EA-588AB79962DB}">
      <dsp:nvSpPr>
        <dsp:cNvPr id="0" name=""/>
        <dsp:cNvSpPr/>
      </dsp:nvSpPr>
      <dsp:spPr>
        <a:xfrm>
          <a:off x="0" y="1396999"/>
          <a:ext cx="6792416" cy="126999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2">
                  <a:lumMod val="75000"/>
                </a:schemeClr>
              </a:solidFill>
            </a:rPr>
            <a:t>Можна</a:t>
          </a:r>
          <a:r>
            <a:rPr lang="ru-RU" sz="2400" b="1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400" b="1" kern="1200" dirty="0" err="1" smtClean="0">
              <a:solidFill>
                <a:schemeClr val="bg2">
                  <a:lumMod val="75000"/>
                </a:schemeClr>
              </a:solidFill>
            </a:rPr>
            <a:t>користуватися</a:t>
          </a:r>
          <a:r>
            <a:rPr lang="ru-RU" sz="2400" b="1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400" b="1" kern="1200" dirty="0" err="1" smtClean="0">
              <a:solidFill>
                <a:schemeClr val="bg2">
                  <a:lumMod val="75000"/>
                </a:schemeClr>
              </a:solidFill>
            </a:rPr>
            <a:t>зі</a:t>
          </a:r>
          <a:r>
            <a:rPr lang="ru-RU" sz="2400" b="1" kern="1200" dirty="0" smtClean="0">
              <a:solidFill>
                <a:schemeClr val="bg2">
                  <a:lumMod val="75000"/>
                </a:schemeClr>
              </a:solidFill>
            </a:rPr>
            <a:t> смартфону</a:t>
          </a:r>
          <a:endParaRPr lang="ru-RU" sz="2400" b="1" kern="1200" dirty="0">
            <a:solidFill>
              <a:schemeClr val="bg2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solidFill>
                <a:schemeClr val="bg2">
                  <a:lumMod val="75000"/>
                </a:schemeClr>
              </a:solidFill>
            </a:rPr>
            <a:t>Має</a:t>
          </a: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bg2">
                  <a:lumMod val="75000"/>
                </a:schemeClr>
              </a:solidFill>
            </a:rPr>
            <a:t>зручний</a:t>
          </a: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bg2">
                  <a:lumMod val="75000"/>
                </a:schemeClr>
              </a:solidFill>
            </a:rPr>
            <a:t>додаток</a:t>
          </a:r>
          <a:endParaRPr lang="ru-RU" sz="20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485483" y="1396999"/>
        <a:ext cx="5306932" cy="1269999"/>
      </dsp:txXfrm>
    </dsp:sp>
    <dsp:sp modelId="{A292F0DA-6B22-44BC-B3C5-2D8A0947131E}">
      <dsp:nvSpPr>
        <dsp:cNvPr id="0" name=""/>
        <dsp:cNvSpPr/>
      </dsp:nvSpPr>
      <dsp:spPr>
        <a:xfrm>
          <a:off x="126999" y="1523999"/>
          <a:ext cx="1358483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D0750-0355-4E77-87C6-5572723D0A1C}">
      <dsp:nvSpPr>
        <dsp:cNvPr id="0" name=""/>
        <dsp:cNvSpPr/>
      </dsp:nvSpPr>
      <dsp:spPr>
        <a:xfrm>
          <a:off x="0" y="2793999"/>
          <a:ext cx="6792416" cy="12699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>
              <a:solidFill>
                <a:schemeClr val="bg2">
                  <a:lumMod val="75000"/>
                </a:schemeClr>
              </a:solidFill>
            </a:rPr>
            <a:t>Подобається</a:t>
          </a:r>
          <a:r>
            <a:rPr lang="ru-RU" sz="2600" kern="1200" dirty="0" smtClean="0">
              <a:solidFill>
                <a:schemeClr val="bg2">
                  <a:lumMod val="75000"/>
                </a:schemeClr>
              </a:solidFill>
            </a:rPr>
            <a:t> студентам</a:t>
          </a:r>
          <a:endParaRPr lang="ru-RU" sz="2600" kern="1200" dirty="0">
            <a:solidFill>
              <a:schemeClr val="bg2">
                <a:lumMod val="7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Вони </a:t>
          </a:r>
          <a:r>
            <a:rPr lang="ru-RU" sz="2000" kern="1200" dirty="0" err="1" smtClean="0">
              <a:solidFill>
                <a:schemeClr val="bg2">
                  <a:lumMod val="75000"/>
                </a:schemeClr>
              </a:solidFill>
            </a:rPr>
            <a:t>можуть</a:t>
          </a: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bg2">
                  <a:lumMod val="75000"/>
                </a:schemeClr>
              </a:solidFill>
            </a:rPr>
            <a:t>переглядати</a:t>
          </a: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2000" kern="1200" dirty="0" err="1" smtClean="0">
              <a:solidFill>
                <a:schemeClr val="bg2">
                  <a:lumMod val="75000"/>
                </a:schemeClr>
              </a:solidFill>
            </a:rPr>
            <a:t>матеріал</a:t>
          </a: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 в </a:t>
          </a:r>
          <a:r>
            <a:rPr lang="ru-RU" sz="2000" kern="1200" dirty="0" err="1" smtClean="0">
              <a:solidFill>
                <a:schemeClr val="bg2">
                  <a:lumMod val="75000"/>
                </a:schemeClr>
              </a:solidFill>
            </a:rPr>
            <a:t>зручний</a:t>
          </a: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 для них час</a:t>
          </a:r>
          <a:endParaRPr lang="ru-RU" sz="20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485483" y="2793999"/>
        <a:ext cx="5306932" cy="1269999"/>
      </dsp:txXfrm>
    </dsp:sp>
    <dsp:sp modelId="{C09583A0-43B1-45CD-9A48-DF6758CC38E5}">
      <dsp:nvSpPr>
        <dsp:cNvPr id="0" name=""/>
        <dsp:cNvSpPr/>
      </dsp:nvSpPr>
      <dsp:spPr>
        <a:xfrm>
          <a:off x="126999" y="2920999"/>
          <a:ext cx="1358483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7EE5B-93BE-45A2-B5FF-D2A1C1A3C952}">
      <dsp:nvSpPr>
        <dsp:cNvPr id="0" name=""/>
        <dsp:cNvSpPr/>
      </dsp:nvSpPr>
      <dsp:spPr>
        <a:xfrm>
          <a:off x="6942544" y="1657233"/>
          <a:ext cx="113428" cy="2099313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2774A-37D0-43A9-B1AC-E44E845139C1}">
      <dsp:nvSpPr>
        <dsp:cNvPr id="0" name=""/>
        <dsp:cNvSpPr/>
      </dsp:nvSpPr>
      <dsp:spPr>
        <a:xfrm>
          <a:off x="2403511" y="1657233"/>
          <a:ext cx="2950085" cy="2099313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D7BEF-BDFF-4403-9035-107B1A7A2975}">
      <dsp:nvSpPr>
        <dsp:cNvPr id="0" name=""/>
        <dsp:cNvSpPr/>
      </dsp:nvSpPr>
      <dsp:spPr>
        <a:xfrm>
          <a:off x="0" y="72011"/>
          <a:ext cx="7405575" cy="434962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1DA21-3282-4FF0-A63B-90AF23B149C3}">
      <dsp:nvSpPr>
        <dsp:cNvPr id="0" name=""/>
        <dsp:cNvSpPr/>
      </dsp:nvSpPr>
      <dsp:spPr>
        <a:xfrm>
          <a:off x="2518846" y="3392164"/>
          <a:ext cx="2721322" cy="249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41910" rIns="11176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518846" y="3392164"/>
        <a:ext cx="2721322" cy="249190"/>
      </dsp:txXfrm>
    </dsp:sp>
    <dsp:sp modelId="{FB17C6E8-87E3-4F8B-AE9E-35E47D986521}">
      <dsp:nvSpPr>
        <dsp:cNvPr id="0" name=""/>
        <dsp:cNvSpPr/>
      </dsp:nvSpPr>
      <dsp:spPr>
        <a:xfrm>
          <a:off x="5473697" y="1657233"/>
          <a:ext cx="1348746" cy="2099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473697" y="1657233"/>
        <a:ext cx="1348746" cy="2099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ЄВРОПЕЙСЬКИЙ ДОСВІД ОРГАНІЗАЦІЇ ОСВІТНЬОГО ПРОЦЕСУ ТА ВИКОРИСТАННЯ ОНЛАЙН ПЛАТФОРМИ </a:t>
            </a:r>
            <a:r>
              <a:rPr lang="en-US" sz="3100" dirty="0" smtClean="0"/>
              <a:t>MOODLE </a:t>
            </a:r>
            <a:r>
              <a:rPr lang="ru-RU" sz="3100" dirty="0" smtClean="0"/>
              <a:t>НА ПРИКЛАДІ ВИЩОЇ ШКОЛИ ХУМАНІТАС (</a:t>
            </a:r>
            <a:r>
              <a:rPr lang="en-US" sz="3100" dirty="0" smtClean="0"/>
              <a:t>WSH), </a:t>
            </a:r>
            <a:r>
              <a:rPr lang="ru-RU" sz="3100" dirty="0" smtClean="0"/>
              <a:t>РЕСПУБЛІКА ПОЛЬЩА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32038"/>
            <a:ext cx="6624736" cy="4337322"/>
          </a:xfrm>
        </p:spPr>
      </p:pic>
    </p:spTree>
    <p:extLst>
      <p:ext uri="{BB962C8B-B14F-4D97-AF65-F5344CB8AC3E}">
        <p14:creationId xmlns:p14="http://schemas.microsoft.com/office/powerpoint/2010/main" val="33503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ОРГАНІЗАЦІЯ ОСВІТНЬОГО ПРОЦЕСУ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76872"/>
            <a:ext cx="5111750" cy="383381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ч</a:t>
            </a:r>
            <a:r>
              <a:rPr lang="ru-RU" sz="2000" dirty="0" err="1" smtClean="0"/>
              <a:t>іткий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розподіл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обов</a:t>
            </a:r>
            <a:r>
              <a:rPr lang="en-US" sz="2000" dirty="0" smtClean="0"/>
              <a:t>’</a:t>
            </a:r>
            <a:r>
              <a:rPr lang="ru-RU" sz="2000" dirty="0" err="1" smtClean="0"/>
              <a:t>язків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працівників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університету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н</a:t>
            </a:r>
            <a:r>
              <a:rPr lang="ru-RU" sz="2000" dirty="0" err="1" smtClean="0"/>
              <a:t>еухильне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дотримання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робочої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навчальної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дисципліни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с</a:t>
            </a:r>
            <a:r>
              <a:rPr lang="ru-RU" sz="2000" dirty="0" err="1" smtClean="0"/>
              <a:t>истемність</a:t>
            </a:r>
            <a:r>
              <a:rPr lang="ru-RU" sz="2000" dirty="0" smtClean="0"/>
              <a:t> та </a:t>
            </a:r>
            <a:r>
              <a:rPr lang="ru-RU" sz="2000" dirty="0" err="1" smtClean="0"/>
              <a:t>студентоорієнтований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підхід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в</a:t>
            </a:r>
            <a:r>
              <a:rPr lang="ru-RU" sz="2000" dirty="0" err="1" smtClean="0"/>
              <a:t>исокі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вимоги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викладачів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в</a:t>
            </a:r>
            <a:r>
              <a:rPr lang="ru-RU" sz="2000" dirty="0" err="1" smtClean="0"/>
              <a:t>исокі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вимоги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студентів</a:t>
            </a: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2050" name="Picture 2" descr="C:\Users\Анна Сокол\Desktop\logo_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3960440" cy="86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9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Аудиторна</a:t>
            </a:r>
            <a:r>
              <a:rPr lang="en-US" dirty="0" smtClean="0"/>
              <a:t> (40%)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Дистанційна</a:t>
            </a:r>
            <a:r>
              <a:rPr lang="en-US" dirty="0" smtClean="0"/>
              <a:t> (60%)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6912"/>
            <a:ext cx="4291299" cy="3024336"/>
          </a:xfrm>
        </p:spPr>
      </p:pic>
    </p:spTree>
    <p:extLst>
      <p:ext uri="{BB962C8B-B14F-4D97-AF65-F5344CB8AC3E}">
        <p14:creationId xmlns:p14="http://schemas.microsoft.com/office/powerpoint/2010/main" val="36036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ОСОБЛИВОСТІ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АУДИТОРНА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263052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ДИСТАНЦІЙНА</a:t>
            </a:r>
            <a:endParaRPr lang="ru-RU" sz="32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707642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033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en-US" dirty="0" smtClean="0"/>
              <a:t>LMS Moodle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39680818"/>
              </p:ext>
            </p:extLst>
          </p:nvPr>
        </p:nvGraphicFramePr>
        <p:xfrm>
          <a:off x="611560" y="1397000"/>
          <a:ext cx="763284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0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користування</a:t>
            </a:r>
            <a:r>
              <a:rPr lang="ru-RU" dirty="0" smtClean="0"/>
              <a:t> </a:t>
            </a:r>
            <a:r>
              <a:rPr lang="en-US" dirty="0" smtClean="0"/>
              <a:t>Moodle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41465199"/>
              </p:ext>
            </p:extLst>
          </p:nvPr>
        </p:nvGraphicFramePr>
        <p:xfrm>
          <a:off x="1524000" y="1397000"/>
          <a:ext cx="67924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74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Технології</a:t>
            </a:r>
            <a:r>
              <a:rPr lang="ru-RU" dirty="0" smtClean="0"/>
              <a:t> не </a:t>
            </a:r>
            <a:r>
              <a:rPr lang="ru-RU" dirty="0" err="1" smtClean="0"/>
              <a:t>врятують</a:t>
            </a:r>
            <a:r>
              <a:rPr lang="ru-RU" dirty="0" smtClean="0"/>
              <a:t> </a:t>
            </a:r>
            <a:r>
              <a:rPr lang="ru-RU" dirty="0" err="1" smtClean="0"/>
              <a:t>людство</a:t>
            </a:r>
            <a:r>
              <a:rPr lang="ru-RU" dirty="0" smtClean="0"/>
              <a:t>, </a:t>
            </a:r>
            <a:r>
              <a:rPr lang="ru-RU" dirty="0" err="1" smtClean="0"/>
              <a:t>людство</a:t>
            </a:r>
            <a:r>
              <a:rPr lang="ru-RU" dirty="0" smtClean="0"/>
              <a:t> </a:t>
            </a:r>
            <a:r>
              <a:rPr lang="ru-RU" dirty="0" err="1" smtClean="0"/>
              <a:t>врятують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вміє</a:t>
            </a:r>
            <a:r>
              <a:rPr lang="ru-RU" dirty="0" smtClean="0"/>
              <a:t>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</a:t>
            </a:r>
            <a:r>
              <a:rPr lang="ru-RU" dirty="0" err="1" smtClean="0"/>
              <a:t>технологіями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1900928"/>
              </p:ext>
            </p:extLst>
          </p:nvPr>
        </p:nvGraphicFramePr>
        <p:xfrm>
          <a:off x="1115616" y="2060848"/>
          <a:ext cx="7416824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9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75</TotalTime>
  <Words>158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ЄВРОПЕЙСЬКИЙ ДОСВІД ОРГАНІЗАЦІЇ ОСВІТНЬОГО ПРОЦЕСУ ТА ВИКОРИСТАННЯ ОНЛАЙН ПЛАТФОРМИ MOODLE НА ПРИКЛАДІ ВИЩОЇ ШКОЛИ ХУМАНІТАС (WSH), РЕСПУБЛІКА ПОЛЬЩА</vt:lpstr>
      <vt:lpstr>ОРГАНІЗАЦІЯ ОСВІТНЬОГО ПРОЦЕСУ</vt:lpstr>
      <vt:lpstr>Форми організації навчання</vt:lpstr>
      <vt:lpstr>ОСОБЛИВОСТІ</vt:lpstr>
      <vt:lpstr>Переваги LMS Moodle</vt:lpstr>
      <vt:lpstr>Особливості користування Moodle</vt:lpstr>
      <vt:lpstr>Технології не врятують людство, людство врятують ті, хто вміє користуватися технологіями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Сокол</dc:creator>
  <cp:lastModifiedBy>Анна Сокол</cp:lastModifiedBy>
  <cp:revision>9</cp:revision>
  <dcterms:created xsi:type="dcterms:W3CDTF">2020-05-20T18:15:24Z</dcterms:created>
  <dcterms:modified xsi:type="dcterms:W3CDTF">2020-05-20T19:40:56Z</dcterms:modified>
</cp:coreProperties>
</file>